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33992E-988B-049F-0F80-8D6E45D2B2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5D29CD6-E171-907A-8B9C-2505E30A04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3EB53AA-F714-1DAA-6D36-8CD4B3135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3E863-DF48-4CA0-9ABF-18CADC151CF0}" type="datetimeFigureOut">
              <a:rPr lang="nl-BE" smtClean="0"/>
              <a:t>7/10/2026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776DE0B-2964-9156-39A2-B5921B009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17DEC98-E340-6DD7-E7B8-8F0A95BAE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17005-717C-49EC-989A-BCCBE1A447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10696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59C179-5DAC-6BCF-341D-AA31B5182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8F5BEDE-2FA1-A09F-D82E-76A68E5C1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45C4FAC-E32C-8112-1DFB-97EFAE84E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3E863-DF48-4CA0-9ABF-18CADC151CF0}" type="datetimeFigureOut">
              <a:rPr lang="nl-BE" smtClean="0"/>
              <a:t>7/10/2026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44BED88-5DAB-EF75-A16F-1BFC22EE2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8FB9C6C-07B0-9A63-8E9A-7B207A001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17005-717C-49EC-989A-BCCBE1A447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47140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8EE1E1-2E87-07BE-4B3B-FA2B5578D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72B1CB6-B237-1965-10EC-7DED6A1B1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3C412AB-2C43-0066-A5F4-E6E8D2BFC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3E863-DF48-4CA0-9ABF-18CADC151CF0}" type="datetimeFigureOut">
              <a:rPr lang="nl-BE" smtClean="0"/>
              <a:t>7/10/2026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679DE23-F16C-A127-BB07-EF673C948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8D2753-5732-2108-E7CD-926B107E0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17005-717C-49EC-989A-BCCBE1A447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8073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16356E-5D74-9CAE-4CAF-B180A4169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6C1081B-E1F2-8AFC-7B80-7FA27D09D5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B15A668-2EB1-825E-1C54-86C1DFA1D2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9AAEFDB-8A9A-71E7-0760-57C204562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3E863-DF48-4CA0-9ABF-18CADC151CF0}" type="datetimeFigureOut">
              <a:rPr lang="nl-BE" smtClean="0"/>
              <a:t>7/10/2026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E5CD04B-686E-6AF3-32BA-B6DED29CD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FC9C613-4529-1179-26F9-0B0C9961C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17005-717C-49EC-989A-BCCBE1A447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58511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322839-E72D-DC05-F352-CFC0BE682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FFDE15D-BBB6-BA9C-9DC3-A84842C3B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283B194-5B6B-293C-CABB-520180ECFA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B594EE7-DD3D-684F-4DB1-56FF4FDA1D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8396F92-1A73-CC2E-4801-A36FDFA050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67A94816-0E0B-5654-AB9C-F57B0C830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3E863-DF48-4CA0-9ABF-18CADC151CF0}" type="datetimeFigureOut">
              <a:rPr lang="nl-BE" smtClean="0"/>
              <a:t>7/10/2026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F7123784-E2D1-A2AD-A4AE-D6047E172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F743640-EACC-611A-1578-B6FB05DD5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17005-717C-49EC-989A-BCCBE1A447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23048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29846A-1C7F-F63E-D669-868901974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68AFA35-2A88-F186-EB69-F5B6BD982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3E863-DF48-4CA0-9ABF-18CADC151CF0}" type="datetimeFigureOut">
              <a:rPr lang="nl-BE" smtClean="0"/>
              <a:t>7/10/2026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5DB417E-AA4E-5D20-DBE5-D187421B8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12885E3-A51A-AB4E-19A8-86152E801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17005-717C-49EC-989A-BCCBE1A447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00359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B71FD94-E5FB-5F35-66D0-96D7D6230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3E863-DF48-4CA0-9ABF-18CADC151CF0}" type="datetimeFigureOut">
              <a:rPr lang="nl-BE" smtClean="0"/>
              <a:t>7/10/2026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30427BD-175E-5256-0947-F8D9DEB39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8B280E0-99D1-43A7-72A2-3F8C9896F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17005-717C-49EC-989A-BCCBE1A447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31294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6E255A-A832-EDA6-6773-907283865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76A6DA-29EA-94C2-1481-FEDA7D5B8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5BB6760-5922-4849-0EB7-F158618D37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D6C271B-48ED-756D-8B6B-D568AEEA5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3E863-DF48-4CA0-9ABF-18CADC151CF0}" type="datetimeFigureOut">
              <a:rPr lang="nl-BE" smtClean="0"/>
              <a:t>7/10/2026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083A67F-E16B-0B43-1292-BD1A3E2D3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8166DE8-CDFF-F080-1C3A-54368F5B8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17005-717C-49EC-989A-BCCBE1A447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56645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7B6353-E9F2-78C0-4F0F-EEF2336A5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9FADFB62-782A-BFCD-05B2-2ED83F9B39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4E84F8D-0F1E-D84F-6AC1-0D3B74F757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4517E6A-2A6D-CE06-AEE8-0F2ED5523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3E863-DF48-4CA0-9ABF-18CADC151CF0}" type="datetimeFigureOut">
              <a:rPr lang="nl-BE" smtClean="0"/>
              <a:t>7/10/2026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EA84013-7FB8-ACB2-42D7-A3EC3CAC3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5381467-B924-1264-92D4-46DA6638B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17005-717C-49EC-989A-BCCBE1A447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741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A28A1-4F90-61A0-0FEF-49997ADD3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669154C-28DB-D230-062C-81F0C853D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B013E4D-41D6-59D0-7D4B-F8649FC94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3E863-DF48-4CA0-9ABF-18CADC151CF0}" type="datetimeFigureOut">
              <a:rPr lang="nl-BE" smtClean="0"/>
              <a:t>7/10/2026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6CEF9DB-1002-2C87-0566-8661EC2CA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41FB0AF-2375-C88F-B0ED-9A0789F78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17005-717C-49EC-989A-BCCBE1A447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94998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8765A42-470F-46E6-65AA-DA93064FAE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F5632EB-A4B9-FCC0-2DD9-4E95502823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9A40C63-F525-0ABE-08B8-B3103FE36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3E863-DF48-4CA0-9ABF-18CADC151CF0}" type="datetimeFigureOut">
              <a:rPr lang="nl-BE" smtClean="0"/>
              <a:t>7/10/2026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5E32C48-5CEB-D40E-965C-936B425E2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1EB79F9-420E-46E5-3BA0-BC78127E4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17005-717C-49EC-989A-BCCBE1A447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17096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AF6FE2D-B730-C047-EA8A-811753ABE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0586A63-96C0-5601-D670-9EBECF0DB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C59D1D9-88B6-5E16-E61A-E6264DFF91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B3E863-DF48-4CA0-9ABF-18CADC151CF0}" type="datetimeFigureOut">
              <a:rPr lang="nl-BE" smtClean="0"/>
              <a:t>7/10/2026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354DBA5-DD2A-4A3A-76B3-0239DA4DE4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335039-9BFB-DB96-A552-4739BAB2EE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817005-717C-49EC-989A-BCCBE1A447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90720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05C9CCB1-9FF7-FC14-13CE-DFD728DEB9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230" y="136342"/>
            <a:ext cx="10152185" cy="1655762"/>
          </a:xfrm>
        </p:spPr>
        <p:txBody>
          <a:bodyPr>
            <a:normAutofit/>
          </a:bodyPr>
          <a:lstStyle/>
          <a:p>
            <a:pPr algn="l"/>
            <a:r>
              <a:rPr lang="nl-BE" sz="1800" b="1" dirty="0"/>
              <a:t>                                                                             ONDERZOEKSCOMPETENTIE: BOUWSTEEN 2 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FB11275B-243E-0AB5-B30F-9DD7EEFF27B7}"/>
              </a:ext>
            </a:extLst>
          </p:cNvPr>
          <p:cNvSpPr/>
          <p:nvPr/>
        </p:nvSpPr>
        <p:spPr>
          <a:xfrm>
            <a:off x="773722" y="973015"/>
            <a:ext cx="2110154" cy="405032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F44ABD98-D871-C8E1-9221-44455E7D9DC9}"/>
              </a:ext>
            </a:extLst>
          </p:cNvPr>
          <p:cNvSpPr/>
          <p:nvPr/>
        </p:nvSpPr>
        <p:spPr>
          <a:xfrm>
            <a:off x="9214338" y="973015"/>
            <a:ext cx="2110154" cy="405032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C9AAB79D-ACA3-EF57-9D8E-7A1665BA6F62}"/>
              </a:ext>
            </a:extLst>
          </p:cNvPr>
          <p:cNvSpPr/>
          <p:nvPr/>
        </p:nvSpPr>
        <p:spPr>
          <a:xfrm>
            <a:off x="2883876" y="973015"/>
            <a:ext cx="2110154" cy="202809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7F6B49F0-6DF4-9BB3-5FEB-4DBE7BF77EFA}"/>
              </a:ext>
            </a:extLst>
          </p:cNvPr>
          <p:cNvSpPr/>
          <p:nvPr/>
        </p:nvSpPr>
        <p:spPr>
          <a:xfrm>
            <a:off x="7104184" y="973015"/>
            <a:ext cx="2110154" cy="202809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3FF8C6AC-0811-0CEB-E085-C22809942B4E}"/>
              </a:ext>
            </a:extLst>
          </p:cNvPr>
          <p:cNvSpPr/>
          <p:nvPr/>
        </p:nvSpPr>
        <p:spPr>
          <a:xfrm>
            <a:off x="4994030" y="973015"/>
            <a:ext cx="2110154" cy="405032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3549ED57-741E-28E0-D33F-56D077E547AC}"/>
              </a:ext>
            </a:extLst>
          </p:cNvPr>
          <p:cNvSpPr/>
          <p:nvPr/>
        </p:nvSpPr>
        <p:spPr>
          <a:xfrm>
            <a:off x="2883876" y="3004038"/>
            <a:ext cx="2110154" cy="188275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1F5222B3-90A7-CC5E-82AF-4B9DDF9851A8}"/>
              </a:ext>
            </a:extLst>
          </p:cNvPr>
          <p:cNvSpPr/>
          <p:nvPr/>
        </p:nvSpPr>
        <p:spPr>
          <a:xfrm>
            <a:off x="7104184" y="3004038"/>
            <a:ext cx="2110154" cy="188275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B23ED72D-E1BF-3A90-2D1F-A1A167B392D5}"/>
              </a:ext>
            </a:extLst>
          </p:cNvPr>
          <p:cNvSpPr/>
          <p:nvPr/>
        </p:nvSpPr>
        <p:spPr>
          <a:xfrm>
            <a:off x="773722" y="5023339"/>
            <a:ext cx="5322278" cy="13335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B2D158A5-79F2-B74D-AEBD-BB3BA6AD6ADD}"/>
              </a:ext>
            </a:extLst>
          </p:cNvPr>
          <p:cNvSpPr/>
          <p:nvPr/>
        </p:nvSpPr>
        <p:spPr>
          <a:xfrm>
            <a:off x="6096000" y="5023339"/>
            <a:ext cx="5228492" cy="13335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34F5696C-E4EF-A194-DAE2-B15AC337C2DC}"/>
              </a:ext>
            </a:extLst>
          </p:cNvPr>
          <p:cNvSpPr txBox="1"/>
          <p:nvPr/>
        </p:nvSpPr>
        <p:spPr>
          <a:xfrm>
            <a:off x="2857736" y="448324"/>
            <a:ext cx="6389077" cy="3693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nl-BE" dirty="0"/>
              <a:t>Bedrijf/organisatie:               </a:t>
            </a: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13B5E451-AAA2-41E0-5AE3-0DECA7585A99}"/>
              </a:ext>
            </a:extLst>
          </p:cNvPr>
          <p:cNvSpPr/>
          <p:nvPr/>
        </p:nvSpPr>
        <p:spPr>
          <a:xfrm>
            <a:off x="773721" y="5023339"/>
            <a:ext cx="5322277" cy="13335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20FA2143-8ED4-0B2C-53DC-1C7413CFFBF5}"/>
              </a:ext>
            </a:extLst>
          </p:cNvPr>
          <p:cNvSpPr txBox="1"/>
          <p:nvPr/>
        </p:nvSpPr>
        <p:spPr>
          <a:xfrm>
            <a:off x="867509" y="1105532"/>
            <a:ext cx="201636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l-BE" sz="1100" dirty="0"/>
              <a:t>Kernpartners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8076AE95-C0B4-9AD0-014F-9F024E956C5E}"/>
              </a:ext>
            </a:extLst>
          </p:cNvPr>
          <p:cNvSpPr txBox="1"/>
          <p:nvPr/>
        </p:nvSpPr>
        <p:spPr>
          <a:xfrm>
            <a:off x="2977663" y="1105532"/>
            <a:ext cx="201636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l-BE" sz="1100" dirty="0"/>
              <a:t>Kernactiviteiten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6D59C0C6-1759-0140-ECD4-CEDF37FE2850}"/>
              </a:ext>
            </a:extLst>
          </p:cNvPr>
          <p:cNvSpPr txBox="1"/>
          <p:nvPr/>
        </p:nvSpPr>
        <p:spPr>
          <a:xfrm>
            <a:off x="5087816" y="1105532"/>
            <a:ext cx="201636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l-BE" sz="1100" dirty="0"/>
              <a:t>Waardepropositie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4CCC891B-59B6-34E2-481D-13209AE2D137}"/>
              </a:ext>
            </a:extLst>
          </p:cNvPr>
          <p:cNvSpPr txBox="1"/>
          <p:nvPr/>
        </p:nvSpPr>
        <p:spPr>
          <a:xfrm>
            <a:off x="7244863" y="1105532"/>
            <a:ext cx="201636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l-BE" sz="1100" dirty="0"/>
              <a:t>Klantenrelaties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CD33249C-B7C6-2568-7D2B-FB77474499E0}"/>
              </a:ext>
            </a:extLst>
          </p:cNvPr>
          <p:cNvSpPr txBox="1"/>
          <p:nvPr/>
        </p:nvSpPr>
        <p:spPr>
          <a:xfrm>
            <a:off x="9401909" y="1105532"/>
            <a:ext cx="201636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l-BE" sz="1100" dirty="0"/>
              <a:t>Klantensegmenten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3CDB49DC-1C15-4BD3-1FBC-518F7D3D5D52}"/>
              </a:ext>
            </a:extLst>
          </p:cNvPr>
          <p:cNvSpPr txBox="1"/>
          <p:nvPr/>
        </p:nvSpPr>
        <p:spPr>
          <a:xfrm>
            <a:off x="7221417" y="3146111"/>
            <a:ext cx="201636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l-BE" sz="1100" dirty="0"/>
              <a:t>Kanalen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0F1D1B13-B5ED-3CDD-0CD7-B5387BCF179C}"/>
              </a:ext>
            </a:extLst>
          </p:cNvPr>
          <p:cNvSpPr txBox="1"/>
          <p:nvPr/>
        </p:nvSpPr>
        <p:spPr>
          <a:xfrm>
            <a:off x="3012831" y="3146111"/>
            <a:ext cx="201636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l-BE" sz="1100" dirty="0"/>
              <a:t>Kernmiddelen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92560771-1CD0-709F-B06F-4E91403F19C9}"/>
              </a:ext>
            </a:extLst>
          </p:cNvPr>
          <p:cNvSpPr txBox="1"/>
          <p:nvPr/>
        </p:nvSpPr>
        <p:spPr>
          <a:xfrm>
            <a:off x="867506" y="5178698"/>
            <a:ext cx="201636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l-BE" sz="1100" dirty="0"/>
              <a:t>Kostenstructuur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112E63FE-21BE-7787-D362-A40E6B8669A1}"/>
              </a:ext>
            </a:extLst>
          </p:cNvPr>
          <p:cNvSpPr txBox="1"/>
          <p:nvPr/>
        </p:nvSpPr>
        <p:spPr>
          <a:xfrm>
            <a:off x="6189782" y="5174204"/>
            <a:ext cx="201636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l-BE" sz="1100" dirty="0"/>
              <a:t>Inkomstenstromen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C74A3AB-33EF-10E2-713A-2E24E78C4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992" y="4404326"/>
            <a:ext cx="2079037" cy="532234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C9DD94BD-780D-EDFB-F12E-224F92522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1456" y="4419316"/>
            <a:ext cx="2079037" cy="53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15539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18</Words>
  <Application>Microsoft Office PowerPoint</Application>
  <PresentationFormat>Breedbeeld</PresentationFormat>
  <Paragraphs>11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Van Couwenberghe</dc:creator>
  <cp:lastModifiedBy>Mark Van Couwenberghe</cp:lastModifiedBy>
  <cp:revision>3</cp:revision>
  <dcterms:created xsi:type="dcterms:W3CDTF">2024-10-15T08:56:03Z</dcterms:created>
  <dcterms:modified xsi:type="dcterms:W3CDTF">2026-10-07T07:59:47Z</dcterms:modified>
</cp:coreProperties>
</file>