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D4438A-69C1-A6E2-0BB6-9FD968FF4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76B465A-EB7D-8216-28C6-66FF0E03E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846763-0D93-500C-95E2-E4321E1E6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731F5E-BD09-6E68-5325-D353FE84B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26E0EE-C391-E965-8259-CADD22DDA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2886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2D322A-3C16-8E7F-E0CA-598400FE5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E87724-D349-CD0E-FB19-8202C58AE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D8E01ED-C60F-0B76-AA46-AD8A3185B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E0B6037-2BAE-AE4A-1CCD-799C4AFF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A18CEE-8EEE-C50F-FEF5-C0E63551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168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A381C4-4ACA-AC8D-FE0B-35C96C249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50C1215-719D-A92F-AA1A-29FD1857B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3E625A-0ED0-34F7-C146-1DB6AC6C5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AE4F10-E092-5850-587F-F43BCD32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66E40BB-EE20-1CB2-1FDE-F8CDB587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40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7EF804-9582-2223-D331-DE1ABC9A8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143615-66AD-7C62-2ADA-95E0597DAD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A4A315F-D3BF-7238-3525-5B2542D34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EC72A12-496C-B252-E623-32B8C69C5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0E3022B-54CA-4E8C-FE6A-6D7556F8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B05AB92-19B0-B127-9C7A-D1238CC3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047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28A80C-2709-B0E9-90CD-7218A96AF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C95EDE-E5E5-8985-6730-82F7DF3F6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17B1C49-1BAD-AE1B-1B64-AAF84E5AF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15DD28-B54B-AAB5-1609-2FCB4743E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D179297-9E40-DCF8-D683-8A18543EF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8C55F8E-53D6-EC63-DD63-AA4E7083E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E9EF7B1-5D1A-3DDC-90F8-AA93819C9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30572D4-1D03-9FD9-A217-FEF96EB8E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8983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DC366-3884-0C21-6FE3-838411D8C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4DEF683-F706-516E-CEB9-662E3966F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11246D-1C76-8C57-5774-3A5AF50AE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464C936-19B0-8B8E-BBCF-246038B83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8834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A1F4930-2531-6856-4982-3685B12B9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BB68E85-3CFA-92AA-9CFB-66EE04995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A2D095-B4E4-5EFE-8539-D303BD21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390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02264-6C15-46F3-A003-C374238D6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08B54B-8296-F859-E676-F3AC3BFA6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42D1456-13DC-CD5C-33AB-FA081180F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3D4159B-3E5F-4FB9-B181-27251A05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8811D26-F2AD-1E41-A534-C6DAA7DB1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8F0E366-B004-8BDA-12F6-E82F61EB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113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676B7-B7C7-B846-C289-07FBD241A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1A7870B-EB24-716B-CB6F-948868AAAD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9D7885-2B38-8D4A-CA47-FDB625C47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0276629-A7A8-E9E9-9272-D72A4472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DF23A0-1128-9D15-ADD6-F1C9A626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D14B2E-E958-E4EC-906F-989441525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923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8FE7C-809C-7290-B343-3E0AFAEBA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C338858-6710-8B1D-9532-D44CCEB55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AB758D9-E70D-DA9B-9E98-2D2E375C8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A1F4E7-5FFC-5C07-B706-6948E409E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6836C2-1AA5-9D35-9B1D-1CDB067C1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3892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D53A765-B482-77AE-AC95-782107D03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451146C-4DD1-1D1A-31C1-7BD922435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0AFC34-CDC9-1CB6-CB0B-0D1C07253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2046D9-619E-79A8-FB9D-D0203A65B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52DE93-1AF2-A189-5159-C2533763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295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2E55C49-7952-3D53-1E2A-00DCBF43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BEE073-4FFB-7FD0-ABE6-63E971058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01CEA9-9F39-3790-D207-78D6FDF16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9FD9C5-DCA6-427D-BFFB-FC6B610411BC}" type="datetimeFigureOut">
              <a:rPr lang="nl-BE" smtClean="0"/>
              <a:t>2/02/2026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0DD147-6E57-A241-47EE-593317821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59FDD95-3786-0CFB-703D-12DF4322F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2AB415-C63B-4ED2-BF60-985CAD4C1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5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.nl/video/productie/houd-jij-van-een-colaatje-dan-ga-je-in-januari-meer-betalen-411466?referrer=https%3A%2F%2Fwww.google.com%2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Menselijk gezicht, persoon, kleding, glimlach&#10;&#10;Door AI gegenereerde inhoud is mogelijk onjuist.">
            <a:extLst>
              <a:ext uri="{FF2B5EF4-FFF2-40B4-BE49-F238E27FC236}">
                <a16:creationId xmlns:a16="http://schemas.microsoft.com/office/drawing/2014/main" id="{EC3120F9-8526-4F7D-8FA1-20F5D8C38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CAF3EC6-B80C-AE19-BD1A-2343EFB412F5}"/>
              </a:ext>
            </a:extLst>
          </p:cNvPr>
          <p:cNvSpPr txBox="1"/>
          <p:nvPr/>
        </p:nvSpPr>
        <p:spPr>
          <a:xfrm>
            <a:off x="3758183" y="285190"/>
            <a:ext cx="7955280" cy="870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highlight>
                  <a:srgbClr val="00FF00"/>
                </a:highlight>
                <a:latin typeface="+mj-lt"/>
                <a:ea typeface="+mj-ea"/>
                <a:cs typeface="+mj-cs"/>
              </a:rPr>
              <a:t>SUIKERTAKS</a:t>
            </a:r>
            <a:endParaRPr lang="en-US" sz="4800" b="1" kern="1200" dirty="0">
              <a:solidFill>
                <a:schemeClr val="tx1"/>
              </a:solidFill>
              <a:highlight>
                <a:srgbClr val="00FF00"/>
              </a:highlight>
              <a:latin typeface="+mj-lt"/>
              <a:ea typeface="+mj-ea"/>
              <a:cs typeface="+mj-cs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B560067-38DB-26F6-4B1F-60C42776BAB3}"/>
              </a:ext>
            </a:extLst>
          </p:cNvPr>
          <p:cNvSpPr txBox="1"/>
          <p:nvPr/>
        </p:nvSpPr>
        <p:spPr>
          <a:xfrm>
            <a:off x="267462" y="5649480"/>
            <a:ext cx="609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hlinkClick r:id="rId3"/>
              </a:rPr>
              <a:t>https://www.ed.nl/video/productie/houd-jij-van-een-colaatje-dan-ga-je-in-januari-meer-betalen-411466?referrer=https%3A%2F%2Fwww.google.com%2F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625917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</Words>
  <Application>Microsoft Office PowerPoint</Application>
  <PresentationFormat>Breedbeeld</PresentationFormat>
  <Paragraphs>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Van Couwenberghe</dc:creator>
  <cp:lastModifiedBy>Mark Van Couwenberghe</cp:lastModifiedBy>
  <cp:revision>1</cp:revision>
  <dcterms:created xsi:type="dcterms:W3CDTF">2026-02-02T09:05:55Z</dcterms:created>
  <dcterms:modified xsi:type="dcterms:W3CDTF">2026-02-02T09:08:55Z</dcterms:modified>
</cp:coreProperties>
</file>