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0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2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8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4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2/2/2026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72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4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5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6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72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86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5" name="Afbeelding 4" descr="Afbeelding met hemel, buitenshuis, plant, gras&#10;&#10;Door AI gegenereerde inhoud is mogelijk onjuist.">
            <a:extLst>
              <a:ext uri="{FF2B5EF4-FFF2-40B4-BE49-F238E27FC236}">
                <a16:creationId xmlns:a16="http://schemas.microsoft.com/office/drawing/2014/main" id="{3F448C90-4844-6635-8247-91144892B9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75" t="9091" r="13317" b="-1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DEC45B-BA77-21C0-3869-05DE7C92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0A4642-D29D-0121-4C05-5A5559BC5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oene-daken-subsidie-ytshorts.savetube.vip">
            <a:hlinkClick r:id="" action="ppaction://media"/>
            <a:extLst>
              <a:ext uri="{FF2B5EF4-FFF2-40B4-BE49-F238E27FC236}">
                <a16:creationId xmlns:a16="http://schemas.microsoft.com/office/drawing/2014/main" id="{CE5B729D-F8CA-0CA1-C5F8-F17F0E5E0F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1982" cy="685799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60963F0-9C2A-98EB-CC1A-1519B2AD568A}"/>
              </a:ext>
            </a:extLst>
          </p:cNvPr>
          <p:cNvSpPr txBox="1"/>
          <p:nvPr/>
        </p:nvSpPr>
        <p:spPr>
          <a:xfrm>
            <a:off x="4032503" y="239470"/>
            <a:ext cx="7955280" cy="870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chemeClr val="tx1"/>
                </a:solidFill>
                <a:highlight>
                  <a:srgbClr val="00FF00"/>
                </a:highlight>
                <a:latin typeface="+mj-lt"/>
                <a:ea typeface="+mj-ea"/>
                <a:cs typeface="+mj-cs"/>
              </a:rPr>
              <a:t>SUBSIDIE VOOR GROENDAK</a:t>
            </a:r>
          </a:p>
        </p:txBody>
      </p:sp>
    </p:spTree>
    <p:extLst>
      <p:ext uri="{BB962C8B-B14F-4D97-AF65-F5344CB8AC3E}">
        <p14:creationId xmlns:p14="http://schemas.microsoft.com/office/powerpoint/2010/main" val="38651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</Words>
  <Application>Microsoft Office PowerPoint</Application>
  <PresentationFormat>Breedbeeld</PresentationFormat>
  <Paragraphs>1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Grandview Display</vt:lpstr>
      <vt:lpstr>DashVTI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1</cp:revision>
  <dcterms:created xsi:type="dcterms:W3CDTF">2026-02-02T08:56:01Z</dcterms:created>
  <dcterms:modified xsi:type="dcterms:W3CDTF">2026-02-02T09:01:27Z</dcterms:modified>
</cp:coreProperties>
</file>