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18019-E3A0-592A-4DAD-3E8CE0526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2398F39-3254-415F-C2FF-8ACC6AB19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351BBA-8722-A35B-012A-39D164D17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577A1A-F81D-31DA-7BC6-6F15DE0F2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12430C7-E929-1470-D0E4-0B4711EC2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3695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72FF78-8E68-F3F1-1D2F-F833E665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A51990-8EF9-6210-5927-A59B9601F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F07573-7701-D637-A78D-587E3D30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99403D-5FD4-9C43-DE6C-5025FE04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367BB9-A5EF-EDD2-AFB9-853825AF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624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42EA3-0569-AA34-92E6-299F2965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9C426D-F84E-E429-5EFA-5CECB3480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B30728-BC42-EA17-1275-3214C7DA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171B14-C50F-B243-D424-C0B67CBB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47EF44-C3F9-69B2-B87E-B16D2B58E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431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71BBAE-04C6-E9ED-0018-94BCBCC6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762D47-B27E-10C4-827A-601F574D6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2D62ED0-BF7C-183A-0306-14648B6C6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D517C62-3775-6414-A2C2-CD08375C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3BAF26-528D-5579-2657-7DFFB544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2D2012-4845-142E-5D67-133F8C851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535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2BAE3-F5DB-AC45-9430-C1C083721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580484-7318-EB4C-CCC4-9567500FC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34E53A-4C60-8B28-EC24-7538CFA7B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912E773-2A34-C150-CACC-7AE262B9C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5A1DF5B-4E98-8267-375B-BC3F8A1C3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0923206-161D-B8E5-7F14-9E54E4E50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973DD9D-2D9D-28C5-19D2-379AEBB7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97F7FF7-968A-25BC-54F8-831848B8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34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B110B-B632-0BB9-3E8F-FE87AD26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CCE50F8-E365-3161-82C6-CE075C174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2FDA333-36B7-C4FF-1D76-43A4BA6F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0FE7236-10CC-9FED-66EF-AC7AB8E8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3528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573CE45-49C8-C182-0EF7-D9EB480E8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76D97ED-5309-2BCF-4ACF-5D3FEE34C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9BDBF23-CA94-EF21-CE4C-B3419E42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9005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2F33D-82F7-B8FC-D083-00DCAD9A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4E9DE6-B238-976D-D3C1-545CDC5F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A9FECBF-6528-0D16-E83B-BE87F2C3C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B4F4F5-4F28-772D-FF62-03BE6059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F98BB7-10F9-5C78-828A-FAB98A53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8D4BF1-E5C8-8E4F-9193-935F2130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85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9BE1F3-DB88-7269-23D0-EDAD6185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53A1B6F-EC32-A721-E733-66AEE82AE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957DCD-8990-9E63-93BD-A7F07D81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F742F1F-CC69-75CC-ED19-C308486E2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7256720-2692-8D62-073D-4B693125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4715890-9C5C-A8AE-02C3-08CC36F4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787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F2C79-8D91-C47F-7563-4720C17A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0DF63C-DA3E-DD98-FDAF-C23F47166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8D4437-7139-209A-E95F-926714EF1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E86D3A-32BA-EE32-CB60-BCB31245F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3E1F9C-617E-04BA-31D3-9F6BDDD3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422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9B56B82-D18A-6620-FD66-5E3D676D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CCE145-4047-4E48-C156-DDBCBAF94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A9BCCE-013C-E40B-BE2A-D305BA89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329712-B62C-38D7-587B-70B43712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3B6023-CC45-D0EE-FB8F-8BA3CA7C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996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990B32A-CA57-E508-AEF3-232AD09D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9C0A2F-E3EF-EAC6-D605-6AA6FD8B3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17488A-C106-9DBA-A960-D1CF7EEB0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D5652F-E46C-9738-E302-25FD6456D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7C9BA8-9822-4A79-2EB4-F6DBFA572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185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w-goldsmiths-invented-banking-the-hidden-history-of-money-ytshorts.savetube.vip">
            <a:hlinkClick r:id="" action="ppaction://media"/>
            <a:extLst>
              <a:ext uri="{FF2B5EF4-FFF2-40B4-BE49-F238E27FC236}">
                <a16:creationId xmlns:a16="http://schemas.microsoft.com/office/drawing/2014/main" id="{0F04FC7B-98FB-C9A2-0F58-5278D21EA6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1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Breedbeeld</PresentationFormat>
  <Paragraphs>0</Paragraphs>
  <Slides>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Van Couwenberghe</dc:creator>
  <cp:lastModifiedBy>Mark Van Couwenberghe</cp:lastModifiedBy>
  <cp:revision>1</cp:revision>
  <dcterms:created xsi:type="dcterms:W3CDTF">2026-02-09T14:48:59Z</dcterms:created>
  <dcterms:modified xsi:type="dcterms:W3CDTF">2026-02-09T14:50:31Z</dcterms:modified>
</cp:coreProperties>
</file>