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79B23-4962-415B-A548-ABDC619D22DA}" v="2" dt="2026-01-14T13:41:45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1901C1-CB98-BEF3-A93B-9F6A6AA9B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4809849-794C-8C70-E815-6B706694E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272884-FAD1-B552-7B83-3A09E23DE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6AA37B-610E-62DB-1094-42A9FE76A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4A23CC-DFDD-B160-BA53-CF4A608C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962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444436-AB5C-2DE2-FAAB-4A563B66D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922065-4FB5-6383-E682-D111AD81E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02A21B-197A-116D-F3A3-17254DCB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5C5563-46EC-4893-1751-9186A334D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30205D-FB36-6672-7CCF-05443799A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7831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FA160-9BDC-85C3-EE60-9296374D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85024C2-4E99-B5EA-252B-FACD644C7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8A9743C-49A0-2296-A9BD-2BF491A6A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89BD6F-8E96-705B-D0C4-BC67743B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3A4121-2398-2490-3363-5F2A4B5F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930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A6512-D6DB-A03A-E2C9-1F56A318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802F51-F9BB-1FEC-5A3C-BA70FB23F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0CCCFCC-0839-E97A-DA88-56B523250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F4A65F4-732B-D427-571A-4BA2775DA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D2190E6-9090-CEC3-DCCE-9C1F6D86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682F078-82DF-6538-7085-A4CABB66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473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ECE26-7942-C7EC-4769-45C1D9FD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B58A3C-39DC-E875-8AF1-8D9E28402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D54F41C-CF55-DBC2-3E39-FC388FFA2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F7AE0CA-210F-FB1C-D281-073538EB3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D8598CD-8371-A0B1-600B-D6CBC7D55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3556784-0730-1124-A172-1143227E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4097C08-12DA-C37C-0409-896443FA0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C88E42-58F3-B897-DD3D-2EF3BBE7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9678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82AA2-C31F-4ECE-7E7D-E2A56CBD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CFB8585-3893-01B5-85E4-EFDE335E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B13FFC-8829-8075-77BA-C9C315121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3190BED-3D68-837C-EC5B-9BD0BD0DE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050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C0EB2E-B72C-AAE6-6E29-DD30BA48C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86FC870-C406-B687-13D7-F0AFD280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B33F26E-871F-05F0-C981-1C4FBF50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46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F9EB22-60D9-AA13-0F82-1DD245583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2360C6-6C1F-241C-C5BE-F051717D5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77A2C9-DD15-207F-BA6C-A4BA554F6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4F74A51-FF29-BFE5-FAA0-AF0FFE2FF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8218BE5-39DC-DB21-4392-1B964B11B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0CF805F-D8E5-D395-FCE5-1498A9F82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322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C3327-39D7-133D-4736-0C0AEDE3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53874A6-59C1-AFC6-63DD-EA350C142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64AC1B-A855-FF00-0E6D-B7E1BB59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4D09519-85C1-62DD-D28F-173A83BD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213EA8-FE6B-EC30-3AF7-B995387AE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8E88F4D-A5B0-1EB1-D679-36C6BB64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188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D2896-C95E-F8C3-02D5-785A20B1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63495CD-07BC-B495-A8A7-317E0CA09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2DDC00-B99A-41F8-EAE2-0581FCD2E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1E783C-9C4B-2D0F-1174-1DF9E6A62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555129-C944-8EE2-186E-AAF1E62C6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70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3DCA52C-3BA3-1880-3882-BD85439B6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3699F8B-AA9F-74E1-ABAB-D170CE77F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FB83DE-01DF-026C-7481-DFD23D83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29ACCA-BD93-FA0B-98E6-6682A6D8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3A540AF-3CD2-A13D-2B38-29DD001C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983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5FF9B08-D14F-0290-BA75-65BF1D4A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611B2A2-E0BF-2874-11CD-E0CD67E15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0E893F-BEE9-716B-48E3-3A7E604D0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B063B6-C526-493F-BE51-3A74E2AA5FAA}" type="datetimeFigureOut">
              <a:rPr lang="nl-BE" smtClean="0"/>
              <a:t>14/01/2026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502744-F43F-EC18-4867-5AB7F94287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B2CC34-D08D-AEA3-1671-3D3331269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8A9351-45D2-43FD-A42A-20F3C1C11D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0784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2A42E6DC-22B7-1F8D-7270-1E60766D1872}"/>
              </a:ext>
            </a:extLst>
          </p:cNvPr>
          <p:cNvSpPr txBox="1"/>
          <p:nvPr/>
        </p:nvSpPr>
        <p:spPr>
          <a:xfrm>
            <a:off x="843196" y="1543110"/>
            <a:ext cx="98335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800" b="1" i="0" dirty="0">
                <a:solidFill>
                  <a:srgbClr val="000000"/>
                </a:solidFill>
                <a:effectLst/>
              </a:rPr>
              <a:t>Dit </a:t>
            </a:r>
            <a:r>
              <a:rPr lang="en-US" sz="2800" b="1" i="0" dirty="0" err="1">
                <a:solidFill>
                  <a:srgbClr val="000000"/>
                </a:solidFill>
                <a:effectLst/>
              </a:rPr>
              <a:t>zijn</a:t>
            </a:r>
            <a:r>
              <a:rPr lang="en-US" sz="2800" b="1" i="0" dirty="0">
                <a:solidFill>
                  <a:srgbClr val="000000"/>
                </a:solidFill>
                <a:effectLst/>
              </a:rPr>
              <a:t> de TK </a:t>
            </a:r>
            <a:r>
              <a:rPr lang="en-US" sz="2800" b="1" i="0" dirty="0" err="1">
                <a:solidFill>
                  <a:srgbClr val="000000"/>
                </a:solidFill>
                <a:effectLst/>
              </a:rPr>
              <a:t>en</a:t>
            </a:r>
            <a:r>
              <a:rPr lang="en-US" sz="2800" b="1" i="0" dirty="0">
                <a:solidFill>
                  <a:srgbClr val="000000"/>
                </a:solidFill>
                <a:effectLst/>
              </a:rPr>
              <a:t> de </a:t>
            </a:r>
            <a:r>
              <a:rPr lang="en-US" sz="2800" b="1" i="0" dirty="0" err="1">
                <a:solidFill>
                  <a:srgbClr val="000000"/>
                </a:solidFill>
                <a:effectLst/>
              </a:rPr>
              <a:t>vraag</a:t>
            </a:r>
            <a:r>
              <a:rPr lang="en-US" sz="2800" b="1" i="0" dirty="0">
                <a:solidFill>
                  <a:srgbClr val="000000"/>
                </a:solidFill>
                <a:effectLst/>
              </a:rPr>
              <a:t> van monopolist ABC.</a:t>
            </a:r>
          </a:p>
          <a:p>
            <a:pPr algn="l">
              <a:buNone/>
            </a:pPr>
            <a:endParaRPr lang="en-US" sz="2800" b="1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en-US" sz="2800" b="1" i="0" dirty="0">
                <a:solidFill>
                  <a:srgbClr val="000000"/>
                </a:solidFill>
                <a:effectLst/>
              </a:rPr>
              <a:t>TK = 100 + 20 Q²</a:t>
            </a:r>
          </a:p>
          <a:p>
            <a:pPr algn="l">
              <a:buNone/>
            </a:pPr>
            <a:r>
              <a:rPr lang="en-US" sz="2800" b="1" dirty="0">
                <a:solidFill>
                  <a:srgbClr val="000000"/>
                </a:solidFill>
              </a:rPr>
              <a:t>GO</a:t>
            </a:r>
            <a:r>
              <a:rPr lang="en-US" sz="2800" b="1" i="0" dirty="0">
                <a:solidFill>
                  <a:srgbClr val="000000"/>
                </a:solidFill>
                <a:effectLst/>
              </a:rPr>
              <a:t> = P = 400 – 5 Q</a:t>
            </a: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r>
              <a:rPr lang="en-US" sz="2800" b="0" i="0" dirty="0" err="1">
                <a:solidFill>
                  <a:srgbClr val="000000"/>
                </a:solidFill>
                <a:effectLst/>
              </a:rPr>
              <a:t>Vragen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:</a:t>
            </a:r>
          </a:p>
          <a:p>
            <a:pPr marL="457200" indent="-457200" algn="l">
              <a:buFontTx/>
              <a:buChar char="-"/>
            </a:pPr>
            <a:r>
              <a:rPr lang="en-US" sz="2800" dirty="0" err="1">
                <a:solidFill>
                  <a:srgbClr val="000000"/>
                </a:solidFill>
              </a:rPr>
              <a:t>Bereken</a:t>
            </a:r>
            <a:r>
              <a:rPr lang="en-US" sz="2800" dirty="0">
                <a:solidFill>
                  <a:srgbClr val="000000"/>
                </a:solidFill>
              </a:rPr>
              <a:t> Q*</a:t>
            </a:r>
          </a:p>
          <a:p>
            <a:pPr marL="457200" indent="-457200" algn="l">
              <a:buFontTx/>
              <a:buChar char="-"/>
            </a:pP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P*</a:t>
            </a:r>
          </a:p>
          <a:p>
            <a:pPr marL="457200" indent="-457200" algn="l">
              <a:buFontTx/>
              <a:buChar char="-"/>
            </a:pPr>
            <a:r>
              <a:rPr lang="en-US" sz="2800" dirty="0" err="1">
                <a:solidFill>
                  <a:srgbClr val="000000"/>
                </a:solidFill>
              </a:rPr>
              <a:t>Bereken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monopoliewinst</a:t>
            </a:r>
            <a:endParaRPr lang="en-US" sz="28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19EC6B2-1F69-2CD3-0268-57D59934EC8E}"/>
              </a:ext>
            </a:extLst>
          </p:cNvPr>
          <p:cNvSpPr txBox="1"/>
          <p:nvPr/>
        </p:nvSpPr>
        <p:spPr>
          <a:xfrm>
            <a:off x="843197" y="299803"/>
            <a:ext cx="9833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u="sng" dirty="0"/>
              <a:t>EXTRA OEFENING PRIJSBEREKENING MONOPOLIST: 1</a:t>
            </a:r>
            <a:endParaRPr lang="nl-BE" sz="2800" b="1" u="sng" dirty="0"/>
          </a:p>
        </p:txBody>
      </p:sp>
    </p:spTree>
    <p:extLst>
      <p:ext uri="{BB962C8B-B14F-4D97-AF65-F5344CB8AC3E}">
        <p14:creationId xmlns:p14="http://schemas.microsoft.com/office/powerpoint/2010/main" val="146812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009B8C1E-34FB-D925-5F3A-41582F6B94EE}"/>
              </a:ext>
            </a:extLst>
          </p:cNvPr>
          <p:cNvSpPr txBox="1"/>
          <p:nvPr/>
        </p:nvSpPr>
        <p:spPr>
          <a:xfrm>
            <a:off x="1068049" y="801416"/>
            <a:ext cx="96049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Stap 1: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TO</a:t>
            </a: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Stap 2: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MO</a:t>
            </a:r>
          </a:p>
        </p:txBody>
      </p:sp>
    </p:spTree>
    <p:extLst>
      <p:ext uri="{BB962C8B-B14F-4D97-AF65-F5344CB8AC3E}">
        <p14:creationId xmlns:p14="http://schemas.microsoft.com/office/powerpoint/2010/main" val="372740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7CC97-524C-DB85-62F2-A62F3FF1D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02988EEA-E18C-129C-DBFD-CF25E745D649}"/>
              </a:ext>
            </a:extLst>
          </p:cNvPr>
          <p:cNvSpPr txBox="1"/>
          <p:nvPr/>
        </p:nvSpPr>
        <p:spPr>
          <a:xfrm>
            <a:off x="1068049" y="801416"/>
            <a:ext cx="96049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Stap 3: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MK</a:t>
            </a: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Stap 4: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Q*</a:t>
            </a:r>
          </a:p>
        </p:txBody>
      </p:sp>
    </p:spTree>
    <p:extLst>
      <p:ext uri="{BB962C8B-B14F-4D97-AF65-F5344CB8AC3E}">
        <p14:creationId xmlns:p14="http://schemas.microsoft.com/office/powerpoint/2010/main" val="224641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0F5EC-FB40-F5D4-C2B1-50BB595B1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12AADE2D-0CE7-63DD-E88B-C2AB2A43FFCD}"/>
              </a:ext>
            </a:extLst>
          </p:cNvPr>
          <p:cNvSpPr txBox="1"/>
          <p:nvPr/>
        </p:nvSpPr>
        <p:spPr>
          <a:xfrm>
            <a:off x="1068049" y="801416"/>
            <a:ext cx="96049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Stap 5: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P*</a:t>
            </a: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algn="l">
              <a:buNone/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Stap 6: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Bereken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TW</a:t>
            </a:r>
          </a:p>
        </p:txBody>
      </p:sp>
    </p:spTree>
    <p:extLst>
      <p:ext uri="{BB962C8B-B14F-4D97-AF65-F5344CB8AC3E}">
        <p14:creationId xmlns:p14="http://schemas.microsoft.com/office/powerpoint/2010/main" val="33826541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73</Words>
  <Application>Microsoft Office PowerPoint</Application>
  <PresentationFormat>Breedbeeld</PresentationFormat>
  <Paragraphs>31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Van Couwenberghe</dc:creator>
  <cp:lastModifiedBy>Mark Van Couwenberghe</cp:lastModifiedBy>
  <cp:revision>2</cp:revision>
  <dcterms:created xsi:type="dcterms:W3CDTF">2026-01-14T13:37:21Z</dcterms:created>
  <dcterms:modified xsi:type="dcterms:W3CDTF">2026-01-14T13:55:44Z</dcterms:modified>
</cp:coreProperties>
</file>