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7" r:id="rId2"/>
    <p:sldId id="307" r:id="rId3"/>
    <p:sldId id="306" r:id="rId4"/>
    <p:sldId id="274" r:id="rId5"/>
    <p:sldId id="329" r:id="rId6"/>
    <p:sldId id="273" r:id="rId7"/>
    <p:sldId id="330" r:id="rId8"/>
    <p:sldId id="311" r:id="rId9"/>
    <p:sldId id="309" r:id="rId10"/>
    <p:sldId id="312" r:id="rId11"/>
    <p:sldId id="289" r:id="rId12"/>
    <p:sldId id="272" r:id="rId13"/>
    <p:sldId id="296" r:id="rId14"/>
    <p:sldId id="276" r:id="rId15"/>
    <p:sldId id="283" r:id="rId16"/>
    <p:sldId id="284" r:id="rId17"/>
    <p:sldId id="277" r:id="rId18"/>
    <p:sldId id="314" r:id="rId19"/>
    <p:sldId id="291" r:id="rId20"/>
    <p:sldId id="326" r:id="rId21"/>
    <p:sldId id="313" r:id="rId22"/>
    <p:sldId id="279" r:id="rId23"/>
    <p:sldId id="323" r:id="rId24"/>
    <p:sldId id="285" r:id="rId25"/>
    <p:sldId id="324" r:id="rId26"/>
    <p:sldId id="287" r:id="rId27"/>
    <p:sldId id="288" r:id="rId28"/>
    <p:sldId id="315" r:id="rId29"/>
    <p:sldId id="286" r:id="rId30"/>
    <p:sldId id="298" r:id="rId31"/>
    <p:sldId id="325" r:id="rId32"/>
    <p:sldId id="316" r:id="rId33"/>
    <p:sldId id="265" r:id="rId34"/>
    <p:sldId id="268" r:id="rId35"/>
    <p:sldId id="270" r:id="rId36"/>
    <p:sldId id="271" r:id="rId37"/>
    <p:sldId id="269" r:id="rId38"/>
    <p:sldId id="263" r:id="rId39"/>
    <p:sldId id="290" r:id="rId40"/>
    <p:sldId id="321" r:id="rId41"/>
    <p:sldId id="322" r:id="rId42"/>
    <p:sldId id="318" r:id="rId43"/>
    <p:sldId id="303" r:id="rId44"/>
    <p:sldId id="304" r:id="rId45"/>
    <p:sldId id="305" r:id="rId46"/>
    <p:sldId id="319" r:id="rId47"/>
    <p:sldId id="294" r:id="rId48"/>
    <p:sldId id="327" r:id="rId49"/>
    <p:sldId id="320" r:id="rId5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05" d="100"/>
          <a:sy n="105" d="100"/>
        </p:scale>
        <p:origin x="8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88253B-57DC-4E7E-997C-0F269CF942EB}"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E8341D93-DAF8-4CD0-B5A5-72616C0CAF12}">
      <dgm:prSet/>
      <dgm:spPr/>
      <dgm:t>
        <a:bodyPr/>
        <a:lstStyle/>
        <a:p>
          <a:r>
            <a:rPr lang="nl-NL"/>
            <a:t>LEREN</a:t>
          </a:r>
          <a:endParaRPr lang="en-US"/>
        </a:p>
      </dgm:t>
    </dgm:pt>
    <dgm:pt modelId="{03CECF40-6630-4B6B-803B-95CCA856839C}" type="parTrans" cxnId="{A3544E76-C7BD-4046-8E4D-B1FDB62A2A5D}">
      <dgm:prSet/>
      <dgm:spPr/>
      <dgm:t>
        <a:bodyPr/>
        <a:lstStyle/>
        <a:p>
          <a:endParaRPr lang="en-US"/>
        </a:p>
      </dgm:t>
    </dgm:pt>
    <dgm:pt modelId="{AC880B30-F40F-4518-B532-D5CC3B9C9097}" type="sibTrans" cxnId="{A3544E76-C7BD-4046-8E4D-B1FDB62A2A5D}">
      <dgm:prSet/>
      <dgm:spPr>
        <a:solidFill>
          <a:schemeClr val="accent1">
            <a:lumMod val="60000"/>
            <a:lumOff val="40000"/>
            <a:alpha val="90000"/>
          </a:schemeClr>
        </a:solidFill>
      </dgm:spPr>
      <dgm:t>
        <a:bodyPr/>
        <a:lstStyle/>
        <a:p>
          <a:endParaRPr lang="en-US"/>
        </a:p>
      </dgm:t>
    </dgm:pt>
    <dgm:pt modelId="{6FB7A8E4-0A49-454E-8FAB-E1D9B5C19CB2}">
      <dgm:prSet/>
      <dgm:spPr/>
      <dgm:t>
        <a:bodyPr/>
        <a:lstStyle/>
        <a:p>
          <a:r>
            <a:rPr lang="nl-NL"/>
            <a:t>REFLECTEREN</a:t>
          </a:r>
          <a:endParaRPr lang="en-US"/>
        </a:p>
      </dgm:t>
    </dgm:pt>
    <dgm:pt modelId="{C4DECF02-CE8E-4FD8-A00C-4BF98F0D200C}" type="parTrans" cxnId="{0C0ECFD8-D3CE-4996-81E0-859AF6225072}">
      <dgm:prSet/>
      <dgm:spPr/>
      <dgm:t>
        <a:bodyPr/>
        <a:lstStyle/>
        <a:p>
          <a:endParaRPr lang="en-US"/>
        </a:p>
      </dgm:t>
    </dgm:pt>
    <dgm:pt modelId="{08B04AC7-FCF7-4F4C-AE96-3CBCD1D0E910}" type="sibTrans" cxnId="{0C0ECFD8-D3CE-4996-81E0-859AF6225072}">
      <dgm:prSet/>
      <dgm:spPr>
        <a:solidFill>
          <a:schemeClr val="accent1">
            <a:lumMod val="60000"/>
            <a:lumOff val="40000"/>
            <a:alpha val="90000"/>
          </a:schemeClr>
        </a:solidFill>
      </dgm:spPr>
      <dgm:t>
        <a:bodyPr/>
        <a:lstStyle/>
        <a:p>
          <a:endParaRPr lang="en-US"/>
        </a:p>
      </dgm:t>
    </dgm:pt>
    <dgm:pt modelId="{A9D4B6E0-DC17-4C15-89C6-42900BBC70D1}">
      <dgm:prSet/>
      <dgm:spPr/>
      <dgm:t>
        <a:bodyPr/>
        <a:lstStyle/>
        <a:p>
          <a:r>
            <a:rPr lang="nl-NL"/>
            <a:t>BEWUSTER WORDEN</a:t>
          </a:r>
          <a:endParaRPr lang="en-US"/>
        </a:p>
      </dgm:t>
    </dgm:pt>
    <dgm:pt modelId="{5FC93B85-0FE4-44DE-9501-DB0C2FBE8D87}" type="parTrans" cxnId="{3E110769-63D3-4A09-86E9-564C630A740E}">
      <dgm:prSet/>
      <dgm:spPr/>
      <dgm:t>
        <a:bodyPr/>
        <a:lstStyle/>
        <a:p>
          <a:endParaRPr lang="en-US"/>
        </a:p>
      </dgm:t>
    </dgm:pt>
    <dgm:pt modelId="{5CF625D4-B133-42B4-BCDD-FBC24D1F5C29}" type="sibTrans" cxnId="{3E110769-63D3-4A09-86E9-564C630A740E}">
      <dgm:prSet/>
      <dgm:spPr>
        <a:solidFill>
          <a:schemeClr val="accent1">
            <a:lumMod val="60000"/>
            <a:lumOff val="40000"/>
            <a:alpha val="90000"/>
          </a:schemeClr>
        </a:solidFill>
      </dgm:spPr>
      <dgm:t>
        <a:bodyPr/>
        <a:lstStyle/>
        <a:p>
          <a:endParaRPr lang="en-US"/>
        </a:p>
      </dgm:t>
    </dgm:pt>
    <dgm:pt modelId="{05800C07-F6F9-43C3-BECA-D8068C2EDA0E}">
      <dgm:prSet/>
      <dgm:spPr/>
      <dgm:t>
        <a:bodyPr/>
        <a:lstStyle/>
        <a:p>
          <a:r>
            <a:rPr lang="nl-NL"/>
            <a:t>NADENKEN OVER ACTIE</a:t>
          </a:r>
          <a:endParaRPr lang="en-US"/>
        </a:p>
      </dgm:t>
    </dgm:pt>
    <dgm:pt modelId="{60620928-143F-4CD1-BC27-20821C10268E}" type="parTrans" cxnId="{869B7088-590A-422A-9805-EAD8FD5E1134}">
      <dgm:prSet/>
      <dgm:spPr/>
      <dgm:t>
        <a:bodyPr/>
        <a:lstStyle/>
        <a:p>
          <a:endParaRPr lang="en-US"/>
        </a:p>
      </dgm:t>
    </dgm:pt>
    <dgm:pt modelId="{BB01DD88-0454-40A0-897C-7964A11A3EF9}" type="sibTrans" cxnId="{869B7088-590A-422A-9805-EAD8FD5E1134}">
      <dgm:prSet/>
      <dgm:spPr/>
      <dgm:t>
        <a:bodyPr/>
        <a:lstStyle/>
        <a:p>
          <a:endParaRPr lang="en-US"/>
        </a:p>
      </dgm:t>
    </dgm:pt>
    <dgm:pt modelId="{9EFDA25D-23DB-4331-A834-2A1ABF5CBB66}" type="pres">
      <dgm:prSet presAssocID="{2988253B-57DC-4E7E-997C-0F269CF942EB}" presName="outerComposite" presStyleCnt="0">
        <dgm:presLayoutVars>
          <dgm:chMax val="5"/>
          <dgm:dir/>
          <dgm:resizeHandles val="exact"/>
        </dgm:presLayoutVars>
      </dgm:prSet>
      <dgm:spPr/>
    </dgm:pt>
    <dgm:pt modelId="{5376649B-C597-460C-8B73-079BEBA247FD}" type="pres">
      <dgm:prSet presAssocID="{2988253B-57DC-4E7E-997C-0F269CF942EB}" presName="dummyMaxCanvas" presStyleCnt="0">
        <dgm:presLayoutVars/>
      </dgm:prSet>
      <dgm:spPr/>
    </dgm:pt>
    <dgm:pt modelId="{493E5095-6D45-4CF7-895D-05C4A2703D5F}" type="pres">
      <dgm:prSet presAssocID="{2988253B-57DC-4E7E-997C-0F269CF942EB}" presName="FourNodes_1" presStyleLbl="node1" presStyleIdx="0" presStyleCnt="4">
        <dgm:presLayoutVars>
          <dgm:bulletEnabled val="1"/>
        </dgm:presLayoutVars>
      </dgm:prSet>
      <dgm:spPr/>
    </dgm:pt>
    <dgm:pt modelId="{55E4D54C-3C4F-4AA2-957D-9D5E31781EC4}" type="pres">
      <dgm:prSet presAssocID="{2988253B-57DC-4E7E-997C-0F269CF942EB}" presName="FourNodes_2" presStyleLbl="node1" presStyleIdx="1" presStyleCnt="4">
        <dgm:presLayoutVars>
          <dgm:bulletEnabled val="1"/>
        </dgm:presLayoutVars>
      </dgm:prSet>
      <dgm:spPr/>
    </dgm:pt>
    <dgm:pt modelId="{F5D3B8FD-F78A-4291-BB85-3326BA078482}" type="pres">
      <dgm:prSet presAssocID="{2988253B-57DC-4E7E-997C-0F269CF942EB}" presName="FourNodes_3" presStyleLbl="node1" presStyleIdx="2" presStyleCnt="4">
        <dgm:presLayoutVars>
          <dgm:bulletEnabled val="1"/>
        </dgm:presLayoutVars>
      </dgm:prSet>
      <dgm:spPr/>
    </dgm:pt>
    <dgm:pt modelId="{E6C119B8-063F-40A2-B0A3-200610DC97D1}" type="pres">
      <dgm:prSet presAssocID="{2988253B-57DC-4E7E-997C-0F269CF942EB}" presName="FourNodes_4" presStyleLbl="node1" presStyleIdx="3" presStyleCnt="4">
        <dgm:presLayoutVars>
          <dgm:bulletEnabled val="1"/>
        </dgm:presLayoutVars>
      </dgm:prSet>
      <dgm:spPr/>
    </dgm:pt>
    <dgm:pt modelId="{1DBC778D-39D8-419C-B021-0F8C996B813F}" type="pres">
      <dgm:prSet presAssocID="{2988253B-57DC-4E7E-997C-0F269CF942EB}" presName="FourConn_1-2" presStyleLbl="fgAccFollowNode1" presStyleIdx="0" presStyleCnt="3">
        <dgm:presLayoutVars>
          <dgm:bulletEnabled val="1"/>
        </dgm:presLayoutVars>
      </dgm:prSet>
      <dgm:spPr/>
    </dgm:pt>
    <dgm:pt modelId="{ABBDAD9A-067A-475E-BFAE-52E42926426E}" type="pres">
      <dgm:prSet presAssocID="{2988253B-57DC-4E7E-997C-0F269CF942EB}" presName="FourConn_2-3" presStyleLbl="fgAccFollowNode1" presStyleIdx="1" presStyleCnt="3">
        <dgm:presLayoutVars>
          <dgm:bulletEnabled val="1"/>
        </dgm:presLayoutVars>
      </dgm:prSet>
      <dgm:spPr/>
    </dgm:pt>
    <dgm:pt modelId="{A0CFDA0E-3EFB-49D5-A6C7-D33B63129F1F}" type="pres">
      <dgm:prSet presAssocID="{2988253B-57DC-4E7E-997C-0F269CF942EB}" presName="FourConn_3-4" presStyleLbl="fgAccFollowNode1" presStyleIdx="2" presStyleCnt="3">
        <dgm:presLayoutVars>
          <dgm:bulletEnabled val="1"/>
        </dgm:presLayoutVars>
      </dgm:prSet>
      <dgm:spPr/>
    </dgm:pt>
    <dgm:pt modelId="{D45198E6-5E37-4CA7-97DE-0C88A4E61BD8}" type="pres">
      <dgm:prSet presAssocID="{2988253B-57DC-4E7E-997C-0F269CF942EB}" presName="FourNodes_1_text" presStyleLbl="node1" presStyleIdx="3" presStyleCnt="4">
        <dgm:presLayoutVars>
          <dgm:bulletEnabled val="1"/>
        </dgm:presLayoutVars>
      </dgm:prSet>
      <dgm:spPr/>
    </dgm:pt>
    <dgm:pt modelId="{31CF462B-EEA3-479A-B037-43FA641E6353}" type="pres">
      <dgm:prSet presAssocID="{2988253B-57DC-4E7E-997C-0F269CF942EB}" presName="FourNodes_2_text" presStyleLbl="node1" presStyleIdx="3" presStyleCnt="4">
        <dgm:presLayoutVars>
          <dgm:bulletEnabled val="1"/>
        </dgm:presLayoutVars>
      </dgm:prSet>
      <dgm:spPr/>
    </dgm:pt>
    <dgm:pt modelId="{C4DCC16D-2C36-499C-8D2A-EE80A0A23B04}" type="pres">
      <dgm:prSet presAssocID="{2988253B-57DC-4E7E-997C-0F269CF942EB}" presName="FourNodes_3_text" presStyleLbl="node1" presStyleIdx="3" presStyleCnt="4">
        <dgm:presLayoutVars>
          <dgm:bulletEnabled val="1"/>
        </dgm:presLayoutVars>
      </dgm:prSet>
      <dgm:spPr/>
    </dgm:pt>
    <dgm:pt modelId="{C4A89690-DB1B-4420-96F4-AB2CA9062463}" type="pres">
      <dgm:prSet presAssocID="{2988253B-57DC-4E7E-997C-0F269CF942EB}" presName="FourNodes_4_text" presStyleLbl="node1" presStyleIdx="3" presStyleCnt="4">
        <dgm:presLayoutVars>
          <dgm:bulletEnabled val="1"/>
        </dgm:presLayoutVars>
      </dgm:prSet>
      <dgm:spPr/>
    </dgm:pt>
  </dgm:ptLst>
  <dgm:cxnLst>
    <dgm:cxn modelId="{5012690E-A4CF-4F64-AD3F-DAF391C7130D}" type="presOf" srcId="{E8341D93-DAF8-4CD0-B5A5-72616C0CAF12}" destId="{D45198E6-5E37-4CA7-97DE-0C88A4E61BD8}" srcOrd="1" destOrd="0" presId="urn:microsoft.com/office/officeart/2005/8/layout/vProcess5"/>
    <dgm:cxn modelId="{203B4133-AEE0-415E-A7B1-C135C1D55A0E}" type="presOf" srcId="{6FB7A8E4-0A49-454E-8FAB-E1D9B5C19CB2}" destId="{55E4D54C-3C4F-4AA2-957D-9D5E31781EC4}" srcOrd="0" destOrd="0" presId="urn:microsoft.com/office/officeart/2005/8/layout/vProcess5"/>
    <dgm:cxn modelId="{D5D90034-718E-4DB3-9763-A016039F2A1E}" type="presOf" srcId="{A9D4B6E0-DC17-4C15-89C6-42900BBC70D1}" destId="{C4DCC16D-2C36-499C-8D2A-EE80A0A23B04}" srcOrd="1" destOrd="0" presId="urn:microsoft.com/office/officeart/2005/8/layout/vProcess5"/>
    <dgm:cxn modelId="{F2752C5C-6B3A-49B6-9B2D-1430BD146147}" type="presOf" srcId="{6FB7A8E4-0A49-454E-8FAB-E1D9B5C19CB2}" destId="{31CF462B-EEA3-479A-B037-43FA641E6353}" srcOrd="1" destOrd="0" presId="urn:microsoft.com/office/officeart/2005/8/layout/vProcess5"/>
    <dgm:cxn modelId="{86F6CC5E-D9E9-4EE2-BBCA-BC4D54C37B87}" type="presOf" srcId="{AC880B30-F40F-4518-B532-D5CC3B9C9097}" destId="{1DBC778D-39D8-419C-B021-0F8C996B813F}" srcOrd="0" destOrd="0" presId="urn:microsoft.com/office/officeart/2005/8/layout/vProcess5"/>
    <dgm:cxn modelId="{3E110769-63D3-4A09-86E9-564C630A740E}" srcId="{2988253B-57DC-4E7E-997C-0F269CF942EB}" destId="{A9D4B6E0-DC17-4C15-89C6-42900BBC70D1}" srcOrd="2" destOrd="0" parTransId="{5FC93B85-0FE4-44DE-9501-DB0C2FBE8D87}" sibTransId="{5CF625D4-B133-42B4-BCDD-FBC24D1F5C29}"/>
    <dgm:cxn modelId="{4A140E6E-9D2A-4337-B05D-A3A5ED744403}" type="presOf" srcId="{A9D4B6E0-DC17-4C15-89C6-42900BBC70D1}" destId="{F5D3B8FD-F78A-4291-BB85-3326BA078482}" srcOrd="0" destOrd="0" presId="urn:microsoft.com/office/officeart/2005/8/layout/vProcess5"/>
    <dgm:cxn modelId="{A3544E76-C7BD-4046-8E4D-B1FDB62A2A5D}" srcId="{2988253B-57DC-4E7E-997C-0F269CF942EB}" destId="{E8341D93-DAF8-4CD0-B5A5-72616C0CAF12}" srcOrd="0" destOrd="0" parTransId="{03CECF40-6630-4B6B-803B-95CCA856839C}" sibTransId="{AC880B30-F40F-4518-B532-D5CC3B9C9097}"/>
    <dgm:cxn modelId="{F86E2F7A-CE51-4C4E-A578-94F3BEC476F3}" type="presOf" srcId="{08B04AC7-FCF7-4F4C-AE96-3CBCD1D0E910}" destId="{ABBDAD9A-067A-475E-BFAE-52E42926426E}" srcOrd="0" destOrd="0" presId="urn:microsoft.com/office/officeart/2005/8/layout/vProcess5"/>
    <dgm:cxn modelId="{869B7088-590A-422A-9805-EAD8FD5E1134}" srcId="{2988253B-57DC-4E7E-997C-0F269CF942EB}" destId="{05800C07-F6F9-43C3-BECA-D8068C2EDA0E}" srcOrd="3" destOrd="0" parTransId="{60620928-143F-4CD1-BC27-20821C10268E}" sibTransId="{BB01DD88-0454-40A0-897C-7964A11A3EF9}"/>
    <dgm:cxn modelId="{35169E90-07EA-470C-95EB-4EACCE2C4F0C}" type="presOf" srcId="{05800C07-F6F9-43C3-BECA-D8068C2EDA0E}" destId="{C4A89690-DB1B-4420-96F4-AB2CA9062463}" srcOrd="1" destOrd="0" presId="urn:microsoft.com/office/officeart/2005/8/layout/vProcess5"/>
    <dgm:cxn modelId="{3FECCCC1-6F1F-4271-B5DC-EC91334709A4}" type="presOf" srcId="{E8341D93-DAF8-4CD0-B5A5-72616C0CAF12}" destId="{493E5095-6D45-4CF7-895D-05C4A2703D5F}" srcOrd="0" destOrd="0" presId="urn:microsoft.com/office/officeart/2005/8/layout/vProcess5"/>
    <dgm:cxn modelId="{2303B5C6-D3C0-41D1-BEE1-ECF294D08D5B}" type="presOf" srcId="{5CF625D4-B133-42B4-BCDD-FBC24D1F5C29}" destId="{A0CFDA0E-3EFB-49D5-A6C7-D33B63129F1F}" srcOrd="0" destOrd="0" presId="urn:microsoft.com/office/officeart/2005/8/layout/vProcess5"/>
    <dgm:cxn modelId="{0C0ECFD8-D3CE-4996-81E0-859AF6225072}" srcId="{2988253B-57DC-4E7E-997C-0F269CF942EB}" destId="{6FB7A8E4-0A49-454E-8FAB-E1D9B5C19CB2}" srcOrd="1" destOrd="0" parTransId="{C4DECF02-CE8E-4FD8-A00C-4BF98F0D200C}" sibTransId="{08B04AC7-FCF7-4F4C-AE96-3CBCD1D0E910}"/>
    <dgm:cxn modelId="{3A2558D9-A390-4397-B6A2-6C1A7BF3F473}" type="presOf" srcId="{2988253B-57DC-4E7E-997C-0F269CF942EB}" destId="{9EFDA25D-23DB-4331-A834-2A1ABF5CBB66}" srcOrd="0" destOrd="0" presId="urn:microsoft.com/office/officeart/2005/8/layout/vProcess5"/>
    <dgm:cxn modelId="{C2841FEA-A4EF-44AE-9887-0B36DF1D448F}" type="presOf" srcId="{05800C07-F6F9-43C3-BECA-D8068C2EDA0E}" destId="{E6C119B8-063F-40A2-B0A3-200610DC97D1}" srcOrd="0" destOrd="0" presId="urn:microsoft.com/office/officeart/2005/8/layout/vProcess5"/>
    <dgm:cxn modelId="{D1EF14A1-3829-4C04-8492-F9223EB6A70C}" type="presParOf" srcId="{9EFDA25D-23DB-4331-A834-2A1ABF5CBB66}" destId="{5376649B-C597-460C-8B73-079BEBA247FD}" srcOrd="0" destOrd="0" presId="urn:microsoft.com/office/officeart/2005/8/layout/vProcess5"/>
    <dgm:cxn modelId="{B29AD634-54D1-4D78-BA62-9A177FC40F76}" type="presParOf" srcId="{9EFDA25D-23DB-4331-A834-2A1ABF5CBB66}" destId="{493E5095-6D45-4CF7-895D-05C4A2703D5F}" srcOrd="1" destOrd="0" presId="urn:microsoft.com/office/officeart/2005/8/layout/vProcess5"/>
    <dgm:cxn modelId="{31275A9C-0500-4179-9765-013518BAEDAC}" type="presParOf" srcId="{9EFDA25D-23DB-4331-A834-2A1ABF5CBB66}" destId="{55E4D54C-3C4F-4AA2-957D-9D5E31781EC4}" srcOrd="2" destOrd="0" presId="urn:microsoft.com/office/officeart/2005/8/layout/vProcess5"/>
    <dgm:cxn modelId="{DF5900D1-CFEB-404B-833D-3302753A4ECA}" type="presParOf" srcId="{9EFDA25D-23DB-4331-A834-2A1ABF5CBB66}" destId="{F5D3B8FD-F78A-4291-BB85-3326BA078482}" srcOrd="3" destOrd="0" presId="urn:microsoft.com/office/officeart/2005/8/layout/vProcess5"/>
    <dgm:cxn modelId="{396135D5-600B-4FB2-943B-9316DCBA01DF}" type="presParOf" srcId="{9EFDA25D-23DB-4331-A834-2A1ABF5CBB66}" destId="{E6C119B8-063F-40A2-B0A3-200610DC97D1}" srcOrd="4" destOrd="0" presId="urn:microsoft.com/office/officeart/2005/8/layout/vProcess5"/>
    <dgm:cxn modelId="{FCD1B4DB-C5D8-4150-A974-53DFA89A1A58}" type="presParOf" srcId="{9EFDA25D-23DB-4331-A834-2A1ABF5CBB66}" destId="{1DBC778D-39D8-419C-B021-0F8C996B813F}" srcOrd="5" destOrd="0" presId="urn:microsoft.com/office/officeart/2005/8/layout/vProcess5"/>
    <dgm:cxn modelId="{195E169A-5594-47C6-BF21-C150F7808301}" type="presParOf" srcId="{9EFDA25D-23DB-4331-A834-2A1ABF5CBB66}" destId="{ABBDAD9A-067A-475E-BFAE-52E42926426E}" srcOrd="6" destOrd="0" presId="urn:microsoft.com/office/officeart/2005/8/layout/vProcess5"/>
    <dgm:cxn modelId="{6E9A720C-6F56-49E7-84FA-5B59199F737A}" type="presParOf" srcId="{9EFDA25D-23DB-4331-A834-2A1ABF5CBB66}" destId="{A0CFDA0E-3EFB-49D5-A6C7-D33B63129F1F}" srcOrd="7" destOrd="0" presId="urn:microsoft.com/office/officeart/2005/8/layout/vProcess5"/>
    <dgm:cxn modelId="{3912332A-7687-4992-A4E4-56124A113CAB}" type="presParOf" srcId="{9EFDA25D-23DB-4331-A834-2A1ABF5CBB66}" destId="{D45198E6-5E37-4CA7-97DE-0C88A4E61BD8}" srcOrd="8" destOrd="0" presId="urn:microsoft.com/office/officeart/2005/8/layout/vProcess5"/>
    <dgm:cxn modelId="{9121FB5D-D085-464C-8F5A-9FBBE7EBFCE7}" type="presParOf" srcId="{9EFDA25D-23DB-4331-A834-2A1ABF5CBB66}" destId="{31CF462B-EEA3-479A-B037-43FA641E6353}" srcOrd="9" destOrd="0" presId="urn:microsoft.com/office/officeart/2005/8/layout/vProcess5"/>
    <dgm:cxn modelId="{998466F9-6598-4AD8-AA47-C4EF2DF649F4}" type="presParOf" srcId="{9EFDA25D-23DB-4331-A834-2A1ABF5CBB66}" destId="{C4DCC16D-2C36-499C-8D2A-EE80A0A23B04}" srcOrd="10" destOrd="0" presId="urn:microsoft.com/office/officeart/2005/8/layout/vProcess5"/>
    <dgm:cxn modelId="{7F40873F-74FA-4829-943C-8D6B7C9C83F2}" type="presParOf" srcId="{9EFDA25D-23DB-4331-A834-2A1ABF5CBB66}" destId="{C4A89690-DB1B-4420-96F4-AB2CA9062463}"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E5095-6D45-4CF7-895D-05C4A2703D5F}">
      <dsp:nvSpPr>
        <dsp:cNvPr id="0" name=""/>
        <dsp:cNvSpPr/>
      </dsp:nvSpPr>
      <dsp:spPr>
        <a:xfrm>
          <a:off x="0" y="0"/>
          <a:ext cx="6781667" cy="96826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nl-NL" sz="3900" kern="1200"/>
            <a:t>LEREN</a:t>
          </a:r>
          <a:endParaRPr lang="en-US" sz="3900" kern="1200"/>
        </a:p>
      </dsp:txBody>
      <dsp:txXfrm>
        <a:off x="28360" y="28360"/>
        <a:ext cx="5655014" cy="911545"/>
      </dsp:txXfrm>
    </dsp:sp>
    <dsp:sp modelId="{55E4D54C-3C4F-4AA2-957D-9D5E31781EC4}">
      <dsp:nvSpPr>
        <dsp:cNvPr id="0" name=""/>
        <dsp:cNvSpPr/>
      </dsp:nvSpPr>
      <dsp:spPr>
        <a:xfrm>
          <a:off x="567964" y="1144313"/>
          <a:ext cx="6781667" cy="96826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nl-NL" sz="3900" kern="1200"/>
            <a:t>REFLECTEREN</a:t>
          </a:r>
          <a:endParaRPr lang="en-US" sz="3900" kern="1200"/>
        </a:p>
      </dsp:txBody>
      <dsp:txXfrm>
        <a:off x="596324" y="1172673"/>
        <a:ext cx="5527610" cy="911545"/>
      </dsp:txXfrm>
    </dsp:sp>
    <dsp:sp modelId="{F5D3B8FD-F78A-4291-BB85-3326BA078482}">
      <dsp:nvSpPr>
        <dsp:cNvPr id="0" name=""/>
        <dsp:cNvSpPr/>
      </dsp:nvSpPr>
      <dsp:spPr>
        <a:xfrm>
          <a:off x="1127452" y="2288626"/>
          <a:ext cx="6781667" cy="96826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nl-NL" sz="3900" kern="1200"/>
            <a:t>BEWUSTER WORDEN</a:t>
          </a:r>
          <a:endParaRPr lang="en-US" sz="3900" kern="1200"/>
        </a:p>
      </dsp:txBody>
      <dsp:txXfrm>
        <a:off x="1155812" y="2316986"/>
        <a:ext cx="5536087" cy="911545"/>
      </dsp:txXfrm>
    </dsp:sp>
    <dsp:sp modelId="{E6C119B8-063F-40A2-B0A3-200610DC97D1}">
      <dsp:nvSpPr>
        <dsp:cNvPr id="0" name=""/>
        <dsp:cNvSpPr/>
      </dsp:nvSpPr>
      <dsp:spPr>
        <a:xfrm>
          <a:off x="1695416" y="3432939"/>
          <a:ext cx="6781667" cy="96826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nl-NL" sz="3900" kern="1200"/>
            <a:t>NADENKEN OVER ACTIE</a:t>
          </a:r>
          <a:endParaRPr lang="en-US" sz="3900" kern="1200"/>
        </a:p>
      </dsp:txBody>
      <dsp:txXfrm>
        <a:off x="1723776" y="3461299"/>
        <a:ext cx="5527610" cy="911545"/>
      </dsp:txXfrm>
    </dsp:sp>
    <dsp:sp modelId="{1DBC778D-39D8-419C-B021-0F8C996B813F}">
      <dsp:nvSpPr>
        <dsp:cNvPr id="0" name=""/>
        <dsp:cNvSpPr/>
      </dsp:nvSpPr>
      <dsp:spPr>
        <a:xfrm>
          <a:off x="6152294" y="741603"/>
          <a:ext cx="629372" cy="629372"/>
        </a:xfrm>
        <a:prstGeom prst="downArrow">
          <a:avLst>
            <a:gd name="adj1" fmla="val 55000"/>
            <a:gd name="adj2" fmla="val 45000"/>
          </a:avLst>
        </a:prstGeom>
        <a:solidFill>
          <a:schemeClr val="accent1">
            <a:lumMod val="60000"/>
            <a:lumOff val="4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293903" y="741603"/>
        <a:ext cx="346154" cy="473602"/>
      </dsp:txXfrm>
    </dsp:sp>
    <dsp:sp modelId="{ABBDAD9A-067A-475E-BFAE-52E42926426E}">
      <dsp:nvSpPr>
        <dsp:cNvPr id="0" name=""/>
        <dsp:cNvSpPr/>
      </dsp:nvSpPr>
      <dsp:spPr>
        <a:xfrm>
          <a:off x="6720259" y="1885916"/>
          <a:ext cx="629372" cy="629372"/>
        </a:xfrm>
        <a:prstGeom prst="downArrow">
          <a:avLst>
            <a:gd name="adj1" fmla="val 55000"/>
            <a:gd name="adj2" fmla="val 45000"/>
          </a:avLst>
        </a:prstGeom>
        <a:solidFill>
          <a:schemeClr val="accent1">
            <a:lumMod val="60000"/>
            <a:lumOff val="4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861868" y="1885916"/>
        <a:ext cx="346154" cy="473602"/>
      </dsp:txXfrm>
    </dsp:sp>
    <dsp:sp modelId="{A0CFDA0E-3EFB-49D5-A6C7-D33B63129F1F}">
      <dsp:nvSpPr>
        <dsp:cNvPr id="0" name=""/>
        <dsp:cNvSpPr/>
      </dsp:nvSpPr>
      <dsp:spPr>
        <a:xfrm>
          <a:off x="7279747" y="3030229"/>
          <a:ext cx="629372" cy="629372"/>
        </a:xfrm>
        <a:prstGeom prst="downArrow">
          <a:avLst>
            <a:gd name="adj1" fmla="val 55000"/>
            <a:gd name="adj2" fmla="val 45000"/>
          </a:avLst>
        </a:prstGeom>
        <a:solidFill>
          <a:schemeClr val="accent1">
            <a:lumMod val="60000"/>
            <a:lumOff val="4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421356" y="3030229"/>
        <a:ext cx="346154" cy="47360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6F2EA2-DC1F-4DA9-AC7D-5BE04BCA0B8F}" type="datetimeFigureOut">
              <a:rPr lang="nl-BE" smtClean="0"/>
              <a:t>19/01/2026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C9B69A-18EE-497E-A13D-DDB4E4F74810}" type="slidenum">
              <a:rPr lang="nl-BE" smtClean="0"/>
              <a:t>‹nr.›</a:t>
            </a:fld>
            <a:endParaRPr lang="nl-BE"/>
          </a:p>
        </p:txBody>
      </p:sp>
    </p:spTree>
    <p:extLst>
      <p:ext uri="{BB962C8B-B14F-4D97-AF65-F5344CB8AC3E}">
        <p14:creationId xmlns:p14="http://schemas.microsoft.com/office/powerpoint/2010/main" val="1945551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5C9B69A-18EE-497E-A13D-DDB4E4F74810}" type="slidenum">
              <a:rPr lang="nl-BE" smtClean="0"/>
              <a:t>38</a:t>
            </a:fld>
            <a:endParaRPr lang="nl-BE"/>
          </a:p>
        </p:txBody>
      </p:sp>
    </p:spTree>
    <p:extLst>
      <p:ext uri="{BB962C8B-B14F-4D97-AF65-F5344CB8AC3E}">
        <p14:creationId xmlns:p14="http://schemas.microsoft.com/office/powerpoint/2010/main" val="1669147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59C168-6F29-3A10-BD64-6163660A2A6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54495BFA-3EC5-3406-BBC7-63336E28D3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327BB5C2-C9FC-3383-320D-0420205667CD}"/>
              </a:ext>
            </a:extLst>
          </p:cNvPr>
          <p:cNvSpPr>
            <a:spLocks noGrp="1"/>
          </p:cNvSpPr>
          <p:nvPr>
            <p:ph type="dt" sz="half" idx="10"/>
          </p:nvPr>
        </p:nvSpPr>
        <p:spPr/>
        <p:txBody>
          <a:bodyPr/>
          <a:lstStyle/>
          <a:p>
            <a:fld id="{90208CD9-5B7E-41CB-9857-72838916A188}" type="datetime1">
              <a:rPr lang="nl-BE" smtClean="0"/>
              <a:t>19/01/2026</a:t>
            </a:fld>
            <a:endParaRPr lang="nl-BE"/>
          </a:p>
        </p:txBody>
      </p:sp>
      <p:sp>
        <p:nvSpPr>
          <p:cNvPr id="5" name="Tijdelijke aanduiding voor voettekst 4">
            <a:extLst>
              <a:ext uri="{FF2B5EF4-FFF2-40B4-BE49-F238E27FC236}">
                <a16:creationId xmlns:a16="http://schemas.microsoft.com/office/drawing/2014/main" id="{130493BE-6A37-EC5D-AA05-F249FE333F5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122922F-5FAC-CCDB-ED33-97320FEECC4B}"/>
              </a:ext>
            </a:extLst>
          </p:cNvPr>
          <p:cNvSpPr>
            <a:spLocks noGrp="1"/>
          </p:cNvSpPr>
          <p:nvPr>
            <p:ph type="sldNum" sz="quarter" idx="12"/>
          </p:nvPr>
        </p:nvSpPr>
        <p:spPr/>
        <p:txBody>
          <a:bodyPr/>
          <a:lstStyle/>
          <a:p>
            <a:fld id="{2B764824-DA7D-43F9-A240-C68B6904EAD2}" type="slidenum">
              <a:rPr lang="nl-BE" smtClean="0"/>
              <a:t>‹nr.›</a:t>
            </a:fld>
            <a:endParaRPr lang="nl-BE"/>
          </a:p>
        </p:txBody>
      </p:sp>
    </p:spTree>
    <p:extLst>
      <p:ext uri="{BB962C8B-B14F-4D97-AF65-F5344CB8AC3E}">
        <p14:creationId xmlns:p14="http://schemas.microsoft.com/office/powerpoint/2010/main" val="2272438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21C1D0-B132-5044-46A5-4A8448CEA7E7}"/>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9FA9DEF-E7E5-72F1-CD81-1514630DD1B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AE643E4D-2DE5-ED96-1B08-755FE0F8B2EF}"/>
              </a:ext>
            </a:extLst>
          </p:cNvPr>
          <p:cNvSpPr>
            <a:spLocks noGrp="1"/>
          </p:cNvSpPr>
          <p:nvPr>
            <p:ph type="dt" sz="half" idx="10"/>
          </p:nvPr>
        </p:nvSpPr>
        <p:spPr/>
        <p:txBody>
          <a:bodyPr/>
          <a:lstStyle/>
          <a:p>
            <a:fld id="{488D16F9-3EA2-436F-9B87-D4D35BB9BD9B}" type="datetime1">
              <a:rPr lang="nl-BE" smtClean="0"/>
              <a:t>19/01/2026</a:t>
            </a:fld>
            <a:endParaRPr lang="nl-BE"/>
          </a:p>
        </p:txBody>
      </p:sp>
      <p:sp>
        <p:nvSpPr>
          <p:cNvPr id="5" name="Tijdelijke aanduiding voor voettekst 4">
            <a:extLst>
              <a:ext uri="{FF2B5EF4-FFF2-40B4-BE49-F238E27FC236}">
                <a16:creationId xmlns:a16="http://schemas.microsoft.com/office/drawing/2014/main" id="{6DED772D-A446-58B7-64EB-4B4F402E89A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56BEBAA-953D-6A85-18F3-E13A6CB55B5F}"/>
              </a:ext>
            </a:extLst>
          </p:cNvPr>
          <p:cNvSpPr>
            <a:spLocks noGrp="1"/>
          </p:cNvSpPr>
          <p:nvPr>
            <p:ph type="sldNum" sz="quarter" idx="12"/>
          </p:nvPr>
        </p:nvSpPr>
        <p:spPr>
          <a:xfrm>
            <a:off x="9448800" y="6356349"/>
            <a:ext cx="2743200" cy="365125"/>
          </a:xfrm>
        </p:spPr>
        <p:txBody>
          <a:bodyPr/>
          <a:lstStyle>
            <a:lvl1pPr>
              <a:defRPr sz="2800" b="1"/>
            </a:lvl1pPr>
          </a:lstStyle>
          <a:p>
            <a:fld id="{2B764824-DA7D-43F9-A240-C68B6904EAD2}" type="slidenum">
              <a:rPr lang="nl-BE" smtClean="0"/>
              <a:pPr/>
              <a:t>‹nr.›</a:t>
            </a:fld>
            <a:endParaRPr lang="nl-BE" sz="2800" dirty="0"/>
          </a:p>
        </p:txBody>
      </p:sp>
    </p:spTree>
    <p:extLst>
      <p:ext uri="{BB962C8B-B14F-4D97-AF65-F5344CB8AC3E}">
        <p14:creationId xmlns:p14="http://schemas.microsoft.com/office/powerpoint/2010/main" val="3799069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C588ED-7D06-7D73-4A28-A6AA8461C65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A6F5D9CB-CAC4-A355-3DBB-01A2F2497E5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84FDCC4-2667-B86E-DB1E-96700E60E54E}"/>
              </a:ext>
            </a:extLst>
          </p:cNvPr>
          <p:cNvSpPr>
            <a:spLocks noGrp="1"/>
          </p:cNvSpPr>
          <p:nvPr>
            <p:ph type="dt" sz="half" idx="10"/>
          </p:nvPr>
        </p:nvSpPr>
        <p:spPr/>
        <p:txBody>
          <a:bodyPr/>
          <a:lstStyle/>
          <a:p>
            <a:fld id="{55435CBE-B5B7-4F0F-B66D-6841DF51B3B4}" type="datetime1">
              <a:rPr lang="nl-BE" smtClean="0"/>
              <a:t>19/01/2026</a:t>
            </a:fld>
            <a:endParaRPr lang="nl-BE"/>
          </a:p>
        </p:txBody>
      </p:sp>
      <p:sp>
        <p:nvSpPr>
          <p:cNvPr id="5" name="Tijdelijke aanduiding voor voettekst 4">
            <a:extLst>
              <a:ext uri="{FF2B5EF4-FFF2-40B4-BE49-F238E27FC236}">
                <a16:creationId xmlns:a16="http://schemas.microsoft.com/office/drawing/2014/main" id="{DD8FF486-70E2-9463-8222-DCBC1FE97694}"/>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C0CD77E-6F26-402F-DAD4-39D9914075C7}"/>
              </a:ext>
            </a:extLst>
          </p:cNvPr>
          <p:cNvSpPr>
            <a:spLocks noGrp="1"/>
          </p:cNvSpPr>
          <p:nvPr>
            <p:ph type="sldNum" sz="quarter" idx="12"/>
          </p:nvPr>
        </p:nvSpPr>
        <p:spPr/>
        <p:txBody>
          <a:bodyPr/>
          <a:lstStyle/>
          <a:p>
            <a:fld id="{2B764824-DA7D-43F9-A240-C68B6904EAD2}" type="slidenum">
              <a:rPr lang="nl-BE" smtClean="0"/>
              <a:t>‹nr.›</a:t>
            </a:fld>
            <a:endParaRPr lang="nl-BE"/>
          </a:p>
        </p:txBody>
      </p:sp>
    </p:spTree>
    <p:extLst>
      <p:ext uri="{BB962C8B-B14F-4D97-AF65-F5344CB8AC3E}">
        <p14:creationId xmlns:p14="http://schemas.microsoft.com/office/powerpoint/2010/main" val="2907753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DD7053-7180-4DED-8BF6-DDAA7778B98F}"/>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141786A-DA01-4EBF-1487-06200F6583EC}"/>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DA1DB1C1-83E7-1248-F9BE-E191DB9A2D3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6F95ECB8-809D-7513-D852-E594C88B12B9}"/>
              </a:ext>
            </a:extLst>
          </p:cNvPr>
          <p:cNvSpPr>
            <a:spLocks noGrp="1"/>
          </p:cNvSpPr>
          <p:nvPr>
            <p:ph type="dt" sz="half" idx="10"/>
          </p:nvPr>
        </p:nvSpPr>
        <p:spPr/>
        <p:txBody>
          <a:bodyPr/>
          <a:lstStyle/>
          <a:p>
            <a:fld id="{6D363598-C0A9-455E-ACEB-70A1036ABF5D}" type="datetime1">
              <a:rPr lang="nl-BE" smtClean="0"/>
              <a:t>19/01/2026</a:t>
            </a:fld>
            <a:endParaRPr lang="nl-BE"/>
          </a:p>
        </p:txBody>
      </p:sp>
      <p:sp>
        <p:nvSpPr>
          <p:cNvPr id="6" name="Tijdelijke aanduiding voor voettekst 5">
            <a:extLst>
              <a:ext uri="{FF2B5EF4-FFF2-40B4-BE49-F238E27FC236}">
                <a16:creationId xmlns:a16="http://schemas.microsoft.com/office/drawing/2014/main" id="{B65A00A3-320C-5D5D-2B39-153696C80F38}"/>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194D10B3-10E8-9816-BEDF-03F90D787CD8}"/>
              </a:ext>
            </a:extLst>
          </p:cNvPr>
          <p:cNvSpPr>
            <a:spLocks noGrp="1"/>
          </p:cNvSpPr>
          <p:nvPr>
            <p:ph type="sldNum" sz="quarter" idx="12"/>
          </p:nvPr>
        </p:nvSpPr>
        <p:spPr/>
        <p:txBody>
          <a:bodyPr/>
          <a:lstStyle/>
          <a:p>
            <a:fld id="{2B764824-DA7D-43F9-A240-C68B6904EAD2}" type="slidenum">
              <a:rPr lang="nl-BE" smtClean="0"/>
              <a:t>‹nr.›</a:t>
            </a:fld>
            <a:endParaRPr lang="nl-BE"/>
          </a:p>
        </p:txBody>
      </p:sp>
    </p:spTree>
    <p:extLst>
      <p:ext uri="{BB962C8B-B14F-4D97-AF65-F5344CB8AC3E}">
        <p14:creationId xmlns:p14="http://schemas.microsoft.com/office/powerpoint/2010/main" val="4166743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FEA85C-7220-88D2-F586-842161918C6A}"/>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4BE3B7C-4D51-62EA-1514-AB367C44A4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DE2F887-2417-2D15-F4B7-417052E8706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F77152F0-2B5A-7F9C-E048-69CD9682FB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5FF83ED-162E-9F76-71B2-A9D96EA8D81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A7A03168-F855-2811-AC3F-C7F881FD1616}"/>
              </a:ext>
            </a:extLst>
          </p:cNvPr>
          <p:cNvSpPr>
            <a:spLocks noGrp="1"/>
          </p:cNvSpPr>
          <p:nvPr>
            <p:ph type="dt" sz="half" idx="10"/>
          </p:nvPr>
        </p:nvSpPr>
        <p:spPr/>
        <p:txBody>
          <a:bodyPr/>
          <a:lstStyle/>
          <a:p>
            <a:fld id="{A4A5122B-2CFD-46A5-BE6B-16C01BF60BC5}" type="datetime1">
              <a:rPr lang="nl-BE" smtClean="0"/>
              <a:t>19/01/2026</a:t>
            </a:fld>
            <a:endParaRPr lang="nl-BE"/>
          </a:p>
        </p:txBody>
      </p:sp>
      <p:sp>
        <p:nvSpPr>
          <p:cNvPr id="8" name="Tijdelijke aanduiding voor voettekst 7">
            <a:extLst>
              <a:ext uri="{FF2B5EF4-FFF2-40B4-BE49-F238E27FC236}">
                <a16:creationId xmlns:a16="http://schemas.microsoft.com/office/drawing/2014/main" id="{2F8B0CC1-8352-946E-1F81-FA75DA1E7D87}"/>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0C1822BF-8E4A-D946-88C9-179858344C52}"/>
              </a:ext>
            </a:extLst>
          </p:cNvPr>
          <p:cNvSpPr>
            <a:spLocks noGrp="1"/>
          </p:cNvSpPr>
          <p:nvPr>
            <p:ph type="sldNum" sz="quarter" idx="12"/>
          </p:nvPr>
        </p:nvSpPr>
        <p:spPr/>
        <p:txBody>
          <a:bodyPr/>
          <a:lstStyle/>
          <a:p>
            <a:fld id="{2B764824-DA7D-43F9-A240-C68B6904EAD2}" type="slidenum">
              <a:rPr lang="nl-BE" smtClean="0"/>
              <a:t>‹nr.›</a:t>
            </a:fld>
            <a:endParaRPr lang="nl-BE"/>
          </a:p>
        </p:txBody>
      </p:sp>
    </p:spTree>
    <p:extLst>
      <p:ext uri="{BB962C8B-B14F-4D97-AF65-F5344CB8AC3E}">
        <p14:creationId xmlns:p14="http://schemas.microsoft.com/office/powerpoint/2010/main" val="1840300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C8573F-1DAA-04EE-ECE9-CE96F04EAC52}"/>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A2EE044C-2495-4C06-3859-B2A8A1ABBD53}"/>
              </a:ext>
            </a:extLst>
          </p:cNvPr>
          <p:cNvSpPr>
            <a:spLocks noGrp="1"/>
          </p:cNvSpPr>
          <p:nvPr>
            <p:ph type="dt" sz="half" idx="10"/>
          </p:nvPr>
        </p:nvSpPr>
        <p:spPr/>
        <p:txBody>
          <a:bodyPr/>
          <a:lstStyle/>
          <a:p>
            <a:fld id="{1873A2C6-5C57-4EBC-B203-AB04C764658C}" type="datetime1">
              <a:rPr lang="nl-BE" smtClean="0"/>
              <a:t>19/01/2026</a:t>
            </a:fld>
            <a:endParaRPr lang="nl-BE"/>
          </a:p>
        </p:txBody>
      </p:sp>
      <p:sp>
        <p:nvSpPr>
          <p:cNvPr id="4" name="Tijdelijke aanduiding voor voettekst 3">
            <a:extLst>
              <a:ext uri="{FF2B5EF4-FFF2-40B4-BE49-F238E27FC236}">
                <a16:creationId xmlns:a16="http://schemas.microsoft.com/office/drawing/2014/main" id="{F37BFBFD-5A25-EA5A-DC24-95B2F1E2B127}"/>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29480CF3-641E-170F-99CF-198A00B46990}"/>
              </a:ext>
            </a:extLst>
          </p:cNvPr>
          <p:cNvSpPr>
            <a:spLocks noGrp="1"/>
          </p:cNvSpPr>
          <p:nvPr>
            <p:ph type="sldNum" sz="quarter" idx="12"/>
          </p:nvPr>
        </p:nvSpPr>
        <p:spPr/>
        <p:txBody>
          <a:bodyPr/>
          <a:lstStyle/>
          <a:p>
            <a:fld id="{2B764824-DA7D-43F9-A240-C68B6904EAD2}" type="slidenum">
              <a:rPr lang="nl-BE" smtClean="0"/>
              <a:t>‹nr.›</a:t>
            </a:fld>
            <a:endParaRPr lang="nl-BE"/>
          </a:p>
        </p:txBody>
      </p:sp>
    </p:spTree>
    <p:extLst>
      <p:ext uri="{BB962C8B-B14F-4D97-AF65-F5344CB8AC3E}">
        <p14:creationId xmlns:p14="http://schemas.microsoft.com/office/powerpoint/2010/main" val="234881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322BF40-A0F3-B1C3-FB40-FA5F5EE437DA}"/>
              </a:ext>
            </a:extLst>
          </p:cNvPr>
          <p:cNvSpPr>
            <a:spLocks noGrp="1"/>
          </p:cNvSpPr>
          <p:nvPr>
            <p:ph type="dt" sz="half" idx="10"/>
          </p:nvPr>
        </p:nvSpPr>
        <p:spPr/>
        <p:txBody>
          <a:bodyPr/>
          <a:lstStyle/>
          <a:p>
            <a:fld id="{6BA47D71-BB1E-4DA3-97BD-DA1ED50039AB}" type="datetime1">
              <a:rPr lang="nl-BE" smtClean="0"/>
              <a:t>19/01/2026</a:t>
            </a:fld>
            <a:endParaRPr lang="nl-BE"/>
          </a:p>
        </p:txBody>
      </p:sp>
      <p:sp>
        <p:nvSpPr>
          <p:cNvPr id="3" name="Tijdelijke aanduiding voor voettekst 2">
            <a:extLst>
              <a:ext uri="{FF2B5EF4-FFF2-40B4-BE49-F238E27FC236}">
                <a16:creationId xmlns:a16="http://schemas.microsoft.com/office/drawing/2014/main" id="{15C61DA0-480D-400E-C206-E1F02DF6BE05}"/>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AE60FC36-12C4-423A-10C1-072B683D86E4}"/>
              </a:ext>
            </a:extLst>
          </p:cNvPr>
          <p:cNvSpPr>
            <a:spLocks noGrp="1"/>
          </p:cNvSpPr>
          <p:nvPr>
            <p:ph type="sldNum" sz="quarter" idx="12"/>
          </p:nvPr>
        </p:nvSpPr>
        <p:spPr/>
        <p:txBody>
          <a:bodyPr/>
          <a:lstStyle/>
          <a:p>
            <a:fld id="{2B764824-DA7D-43F9-A240-C68B6904EAD2}" type="slidenum">
              <a:rPr lang="nl-BE" smtClean="0"/>
              <a:t>‹nr.›</a:t>
            </a:fld>
            <a:endParaRPr lang="nl-BE"/>
          </a:p>
        </p:txBody>
      </p:sp>
    </p:spTree>
    <p:extLst>
      <p:ext uri="{BB962C8B-B14F-4D97-AF65-F5344CB8AC3E}">
        <p14:creationId xmlns:p14="http://schemas.microsoft.com/office/powerpoint/2010/main" val="471984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44FB67-98DC-9187-4AD8-9E0664C1E83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7C30C828-62AF-19DA-2C7D-456C6159C4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DE943A8B-999C-DCB4-7C22-05A7D542EF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02872F9-6F6F-1EA8-3181-86CD076E2407}"/>
              </a:ext>
            </a:extLst>
          </p:cNvPr>
          <p:cNvSpPr>
            <a:spLocks noGrp="1"/>
          </p:cNvSpPr>
          <p:nvPr>
            <p:ph type="dt" sz="half" idx="10"/>
          </p:nvPr>
        </p:nvSpPr>
        <p:spPr/>
        <p:txBody>
          <a:bodyPr/>
          <a:lstStyle/>
          <a:p>
            <a:fld id="{514934A7-2899-4641-9AB0-9F47F31336B4}" type="datetime1">
              <a:rPr lang="nl-BE" smtClean="0"/>
              <a:t>19/01/2026</a:t>
            </a:fld>
            <a:endParaRPr lang="nl-BE"/>
          </a:p>
        </p:txBody>
      </p:sp>
      <p:sp>
        <p:nvSpPr>
          <p:cNvPr id="6" name="Tijdelijke aanduiding voor voettekst 5">
            <a:extLst>
              <a:ext uri="{FF2B5EF4-FFF2-40B4-BE49-F238E27FC236}">
                <a16:creationId xmlns:a16="http://schemas.microsoft.com/office/drawing/2014/main" id="{AA6142BE-4394-A5AB-AAA4-31032A22A02F}"/>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1FB23832-70E4-C25D-2EE0-4EAA361376B1}"/>
              </a:ext>
            </a:extLst>
          </p:cNvPr>
          <p:cNvSpPr>
            <a:spLocks noGrp="1"/>
          </p:cNvSpPr>
          <p:nvPr>
            <p:ph type="sldNum" sz="quarter" idx="12"/>
          </p:nvPr>
        </p:nvSpPr>
        <p:spPr/>
        <p:txBody>
          <a:bodyPr/>
          <a:lstStyle/>
          <a:p>
            <a:fld id="{2B764824-DA7D-43F9-A240-C68B6904EAD2}" type="slidenum">
              <a:rPr lang="nl-BE" smtClean="0"/>
              <a:t>‹nr.›</a:t>
            </a:fld>
            <a:endParaRPr lang="nl-BE"/>
          </a:p>
        </p:txBody>
      </p:sp>
    </p:spTree>
    <p:extLst>
      <p:ext uri="{BB962C8B-B14F-4D97-AF65-F5344CB8AC3E}">
        <p14:creationId xmlns:p14="http://schemas.microsoft.com/office/powerpoint/2010/main" val="2184113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AA54EE-FEB2-BDCF-4331-CF4FC89EB57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2E55CBC6-46F6-8E6E-533E-52546D223D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7D056799-93EA-F640-051C-3F115A5622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3EC50D8-4DE8-977C-9CDF-A7BC2C889925}"/>
              </a:ext>
            </a:extLst>
          </p:cNvPr>
          <p:cNvSpPr>
            <a:spLocks noGrp="1"/>
          </p:cNvSpPr>
          <p:nvPr>
            <p:ph type="dt" sz="half" idx="10"/>
          </p:nvPr>
        </p:nvSpPr>
        <p:spPr/>
        <p:txBody>
          <a:bodyPr/>
          <a:lstStyle/>
          <a:p>
            <a:fld id="{6FBF4590-B2EC-42DE-AEE4-379F34F506B7}" type="datetime1">
              <a:rPr lang="nl-BE" smtClean="0"/>
              <a:t>19/01/2026</a:t>
            </a:fld>
            <a:endParaRPr lang="nl-BE"/>
          </a:p>
        </p:txBody>
      </p:sp>
      <p:sp>
        <p:nvSpPr>
          <p:cNvPr id="6" name="Tijdelijke aanduiding voor voettekst 5">
            <a:extLst>
              <a:ext uri="{FF2B5EF4-FFF2-40B4-BE49-F238E27FC236}">
                <a16:creationId xmlns:a16="http://schemas.microsoft.com/office/drawing/2014/main" id="{24188900-6FEB-B7B5-D608-E98CFEF39F19}"/>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248C6E04-1D85-969E-FC41-E463F7EA6549}"/>
              </a:ext>
            </a:extLst>
          </p:cNvPr>
          <p:cNvSpPr>
            <a:spLocks noGrp="1"/>
          </p:cNvSpPr>
          <p:nvPr>
            <p:ph type="sldNum" sz="quarter" idx="12"/>
          </p:nvPr>
        </p:nvSpPr>
        <p:spPr/>
        <p:txBody>
          <a:bodyPr/>
          <a:lstStyle/>
          <a:p>
            <a:fld id="{2B764824-DA7D-43F9-A240-C68B6904EAD2}" type="slidenum">
              <a:rPr lang="nl-BE" smtClean="0"/>
              <a:t>‹nr.›</a:t>
            </a:fld>
            <a:endParaRPr lang="nl-BE"/>
          </a:p>
        </p:txBody>
      </p:sp>
    </p:spTree>
    <p:extLst>
      <p:ext uri="{BB962C8B-B14F-4D97-AF65-F5344CB8AC3E}">
        <p14:creationId xmlns:p14="http://schemas.microsoft.com/office/powerpoint/2010/main" val="86652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BD5EFF-30EB-B2E9-3778-B322D1268A71}"/>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0471EFA3-75EF-91DB-716C-76DBB487B402}"/>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800DFF36-6521-342E-7613-A6D168BCC047}"/>
              </a:ext>
            </a:extLst>
          </p:cNvPr>
          <p:cNvSpPr>
            <a:spLocks noGrp="1"/>
          </p:cNvSpPr>
          <p:nvPr>
            <p:ph type="dt" sz="half" idx="10"/>
          </p:nvPr>
        </p:nvSpPr>
        <p:spPr/>
        <p:txBody>
          <a:bodyPr/>
          <a:lstStyle/>
          <a:p>
            <a:fld id="{A8E83E40-FFBC-4549-9860-B505F592951A}" type="datetime1">
              <a:rPr lang="nl-BE" smtClean="0"/>
              <a:t>19/01/2026</a:t>
            </a:fld>
            <a:endParaRPr lang="nl-BE"/>
          </a:p>
        </p:txBody>
      </p:sp>
      <p:sp>
        <p:nvSpPr>
          <p:cNvPr id="5" name="Tijdelijke aanduiding voor voettekst 4">
            <a:extLst>
              <a:ext uri="{FF2B5EF4-FFF2-40B4-BE49-F238E27FC236}">
                <a16:creationId xmlns:a16="http://schemas.microsoft.com/office/drawing/2014/main" id="{013CD75A-277C-34CF-E72D-07C291ED2B4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89B35DA2-8BE7-1CEC-0089-F1796B9A3323}"/>
              </a:ext>
            </a:extLst>
          </p:cNvPr>
          <p:cNvSpPr>
            <a:spLocks noGrp="1"/>
          </p:cNvSpPr>
          <p:nvPr>
            <p:ph type="sldNum" sz="quarter" idx="12"/>
          </p:nvPr>
        </p:nvSpPr>
        <p:spPr/>
        <p:txBody>
          <a:bodyPr/>
          <a:lstStyle/>
          <a:p>
            <a:fld id="{2B764824-DA7D-43F9-A240-C68B6904EAD2}" type="slidenum">
              <a:rPr lang="nl-BE" smtClean="0"/>
              <a:t>‹nr.›</a:t>
            </a:fld>
            <a:endParaRPr lang="nl-BE"/>
          </a:p>
        </p:txBody>
      </p:sp>
    </p:spTree>
    <p:extLst>
      <p:ext uri="{BB962C8B-B14F-4D97-AF65-F5344CB8AC3E}">
        <p14:creationId xmlns:p14="http://schemas.microsoft.com/office/powerpoint/2010/main" val="1671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60A7F5F-0C12-969E-173E-B3FE70E061AC}"/>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88DDA1A9-57F3-734B-CB47-F64B8D13F56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A211231-3928-340D-398D-1C0C33B50CB3}"/>
              </a:ext>
            </a:extLst>
          </p:cNvPr>
          <p:cNvSpPr>
            <a:spLocks noGrp="1"/>
          </p:cNvSpPr>
          <p:nvPr>
            <p:ph type="dt" sz="half" idx="10"/>
          </p:nvPr>
        </p:nvSpPr>
        <p:spPr/>
        <p:txBody>
          <a:bodyPr/>
          <a:lstStyle/>
          <a:p>
            <a:fld id="{45485F0A-2624-4D5E-B81B-9DAE88E12415}" type="datetime1">
              <a:rPr lang="nl-BE" smtClean="0"/>
              <a:t>19/01/2026</a:t>
            </a:fld>
            <a:endParaRPr lang="nl-BE"/>
          </a:p>
        </p:txBody>
      </p:sp>
      <p:sp>
        <p:nvSpPr>
          <p:cNvPr id="5" name="Tijdelijke aanduiding voor voettekst 4">
            <a:extLst>
              <a:ext uri="{FF2B5EF4-FFF2-40B4-BE49-F238E27FC236}">
                <a16:creationId xmlns:a16="http://schemas.microsoft.com/office/drawing/2014/main" id="{FB1F95D3-4BAD-9AEC-1970-7CA44052BC6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FBE8DBCC-73A3-B0FB-546A-217E79912B31}"/>
              </a:ext>
            </a:extLst>
          </p:cNvPr>
          <p:cNvSpPr>
            <a:spLocks noGrp="1"/>
          </p:cNvSpPr>
          <p:nvPr>
            <p:ph type="sldNum" sz="quarter" idx="12"/>
          </p:nvPr>
        </p:nvSpPr>
        <p:spPr/>
        <p:txBody>
          <a:bodyPr/>
          <a:lstStyle/>
          <a:p>
            <a:fld id="{2B764824-DA7D-43F9-A240-C68B6904EAD2}" type="slidenum">
              <a:rPr lang="nl-BE" smtClean="0"/>
              <a:t>‹nr.›</a:t>
            </a:fld>
            <a:endParaRPr lang="nl-BE"/>
          </a:p>
        </p:txBody>
      </p:sp>
    </p:spTree>
    <p:extLst>
      <p:ext uri="{BB962C8B-B14F-4D97-AF65-F5344CB8AC3E}">
        <p14:creationId xmlns:p14="http://schemas.microsoft.com/office/powerpoint/2010/main" val="1912529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9F4BD9F-4CEC-3184-8BE3-366EB36632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516BD708-FE8D-C066-7832-B206D9798C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2E423A5A-CC26-F2F7-5730-8BEB794AA8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C98C23-A5ED-4994-824A-A192645B7447}" type="datetime1">
              <a:rPr lang="nl-BE" smtClean="0"/>
              <a:t>19/01/2026</a:t>
            </a:fld>
            <a:endParaRPr lang="nl-BE"/>
          </a:p>
        </p:txBody>
      </p:sp>
      <p:sp>
        <p:nvSpPr>
          <p:cNvPr id="5" name="Tijdelijke aanduiding voor voettekst 4">
            <a:extLst>
              <a:ext uri="{FF2B5EF4-FFF2-40B4-BE49-F238E27FC236}">
                <a16:creationId xmlns:a16="http://schemas.microsoft.com/office/drawing/2014/main" id="{49AFF37D-8DEC-898F-7EB0-A27557B204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BA49EB8F-BF81-D1FE-4C92-F0004D83E7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764824-DA7D-43F9-A240-C68B6904EAD2}" type="slidenum">
              <a:rPr lang="nl-BE" smtClean="0"/>
              <a:t>‹nr.›</a:t>
            </a:fld>
            <a:endParaRPr lang="nl-BE"/>
          </a:p>
        </p:txBody>
      </p:sp>
    </p:spTree>
    <p:extLst>
      <p:ext uri="{BB962C8B-B14F-4D97-AF65-F5344CB8AC3E}">
        <p14:creationId xmlns:p14="http://schemas.microsoft.com/office/powerpoint/2010/main" val="776974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Afbeelding met persoon, zwart-wit, peuter, Menselijk gezicht&#10;&#10;Door AI gegenereerde inhoud is mogelijk onjuist.">
            <a:extLst>
              <a:ext uri="{FF2B5EF4-FFF2-40B4-BE49-F238E27FC236}">
                <a16:creationId xmlns:a16="http://schemas.microsoft.com/office/drawing/2014/main" id="{1BAAB35A-88C2-5A4A-A7E2-1D4CD98863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170" r="14641" b="-1"/>
          <a:stretch>
            <a:fillRect/>
          </a:stretch>
        </p:blipFill>
        <p:spPr bwMode="auto">
          <a:xfrm>
            <a:off x="5101771" y="10"/>
            <a:ext cx="7094361" cy="6857989"/>
          </a:xfrm>
          <a:prstGeom prst="rect">
            <a:avLst/>
          </a:prstGeom>
          <a:noFill/>
          <a:extLst>
            <a:ext uri="{909E8E84-426E-40DD-AFC4-6F175D3DCCD1}">
              <a14:hiddenFill xmlns:a14="http://schemas.microsoft.com/office/drawing/2010/main">
                <a:solidFill>
                  <a:srgbClr val="FFFFFF"/>
                </a:solidFill>
              </a14:hiddenFill>
            </a:ext>
          </a:extLst>
        </p:spPr>
      </p:pic>
      <p:sp>
        <p:nvSpPr>
          <p:cNvPr id="1084" name="Rectangle 1083">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6" name="Arc 1085">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ekstvak 3">
            <a:extLst>
              <a:ext uri="{FF2B5EF4-FFF2-40B4-BE49-F238E27FC236}">
                <a16:creationId xmlns:a16="http://schemas.microsoft.com/office/drawing/2014/main" id="{BEE4436F-26B5-5CAA-D61D-C3750772B2BA}"/>
              </a:ext>
            </a:extLst>
          </p:cNvPr>
          <p:cNvSpPr txBox="1"/>
          <p:nvPr/>
        </p:nvSpPr>
        <p:spPr>
          <a:xfrm>
            <a:off x="339731" y="1421948"/>
            <a:ext cx="4092525" cy="2798604"/>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dirty="0">
                <a:solidFill>
                  <a:srgbClr val="FFFFFF"/>
                </a:solidFill>
                <a:latin typeface="+mj-lt"/>
                <a:ea typeface="+mj-ea"/>
                <a:cs typeface="+mj-cs"/>
              </a:rPr>
              <a:t>KINDER- EN JONGEREN ARMOEDE</a:t>
            </a:r>
          </a:p>
        </p:txBody>
      </p:sp>
      <p:sp>
        <p:nvSpPr>
          <p:cNvPr id="1096" name="Oval 1087">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97" name="Rectangle 1089">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ekstvak 4">
            <a:extLst>
              <a:ext uri="{FF2B5EF4-FFF2-40B4-BE49-F238E27FC236}">
                <a16:creationId xmlns:a16="http://schemas.microsoft.com/office/drawing/2014/main" id="{40893718-2597-9AB2-E142-AEAAE15DA5CA}"/>
              </a:ext>
            </a:extLst>
          </p:cNvPr>
          <p:cNvSpPr txBox="1"/>
          <p:nvPr/>
        </p:nvSpPr>
        <p:spPr>
          <a:xfrm>
            <a:off x="446004" y="6119417"/>
            <a:ext cx="4268365" cy="584775"/>
          </a:xfrm>
          <a:prstGeom prst="rect">
            <a:avLst/>
          </a:prstGeom>
          <a:noFill/>
        </p:spPr>
        <p:txBody>
          <a:bodyPr wrap="square" rtlCol="0">
            <a:spAutoFit/>
          </a:bodyPr>
          <a:lstStyle/>
          <a:p>
            <a:r>
              <a:rPr lang="nl-NL" sz="3200" b="1" dirty="0">
                <a:solidFill>
                  <a:schemeClr val="bg1"/>
                </a:solidFill>
              </a:rPr>
              <a:t>Armoedeweek 2026</a:t>
            </a:r>
            <a:endParaRPr lang="nl-BE" sz="3200" b="1" dirty="0">
              <a:solidFill>
                <a:schemeClr val="bg1"/>
              </a:solidFill>
            </a:endParaRPr>
          </a:p>
        </p:txBody>
      </p:sp>
      <p:sp>
        <p:nvSpPr>
          <p:cNvPr id="2" name="Tijdelijke aanduiding voor dianummer 1">
            <a:extLst>
              <a:ext uri="{FF2B5EF4-FFF2-40B4-BE49-F238E27FC236}">
                <a16:creationId xmlns:a16="http://schemas.microsoft.com/office/drawing/2014/main" id="{0AC2341F-D988-EBA3-21F0-45EFADF6173A}"/>
              </a:ext>
            </a:extLst>
          </p:cNvPr>
          <p:cNvSpPr>
            <a:spLocks noGrp="1"/>
          </p:cNvSpPr>
          <p:nvPr>
            <p:ph type="sldNum" sz="quarter" idx="12"/>
          </p:nvPr>
        </p:nvSpPr>
        <p:spPr/>
        <p:txBody>
          <a:bodyPr/>
          <a:lstStyle/>
          <a:p>
            <a:fld id="{2B764824-DA7D-43F9-A240-C68B6904EAD2}" type="slidenum">
              <a:rPr lang="nl-BE" smtClean="0"/>
              <a:t>1</a:t>
            </a:fld>
            <a:endParaRPr lang="nl-BE"/>
          </a:p>
        </p:txBody>
      </p:sp>
    </p:spTree>
    <p:extLst>
      <p:ext uri="{BB962C8B-B14F-4D97-AF65-F5344CB8AC3E}">
        <p14:creationId xmlns:p14="http://schemas.microsoft.com/office/powerpoint/2010/main" val="3816383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ACC84-01D9-D265-2173-0B0825EF18E5}"/>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168EAF6C-C0BB-40C1-340B-142837CB0B2F}"/>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A621FC3F-F6F0-CAD7-483D-7E5AE00A783D}"/>
              </a:ext>
            </a:extLst>
          </p:cNvPr>
          <p:cNvPicPr>
            <a:picLocks noChangeAspect="1"/>
          </p:cNvPicPr>
          <p:nvPr/>
        </p:nvPicPr>
        <p:blipFill>
          <a:blip r:embed="rId3"/>
          <a:stretch>
            <a:fillRect/>
          </a:stretch>
        </p:blipFill>
        <p:spPr>
          <a:xfrm>
            <a:off x="11256089" y="0"/>
            <a:ext cx="934387" cy="6856718"/>
          </a:xfrm>
          <a:prstGeom prst="rect">
            <a:avLst/>
          </a:prstGeom>
        </p:spPr>
      </p:pic>
      <p:pic>
        <p:nvPicPr>
          <p:cNvPr id="5" name="Afbeelding 4">
            <a:extLst>
              <a:ext uri="{FF2B5EF4-FFF2-40B4-BE49-F238E27FC236}">
                <a16:creationId xmlns:a16="http://schemas.microsoft.com/office/drawing/2014/main" id="{1476DE74-7F61-EDD7-6DB0-C1197B8854CD}"/>
              </a:ext>
            </a:extLst>
          </p:cNvPr>
          <p:cNvPicPr>
            <a:picLocks noChangeAspect="1"/>
          </p:cNvPicPr>
          <p:nvPr/>
        </p:nvPicPr>
        <p:blipFill>
          <a:blip r:embed="rId4"/>
          <a:stretch>
            <a:fillRect/>
          </a:stretch>
        </p:blipFill>
        <p:spPr>
          <a:xfrm>
            <a:off x="3657600" y="750757"/>
            <a:ext cx="4876800" cy="4876800"/>
          </a:xfrm>
          <a:prstGeom prst="rect">
            <a:avLst/>
          </a:prstGeom>
        </p:spPr>
      </p:pic>
      <p:sp>
        <p:nvSpPr>
          <p:cNvPr id="2" name="Tijdelijke aanduiding voor dianummer 1">
            <a:extLst>
              <a:ext uri="{FF2B5EF4-FFF2-40B4-BE49-F238E27FC236}">
                <a16:creationId xmlns:a16="http://schemas.microsoft.com/office/drawing/2014/main" id="{EB5B4AB4-30A7-0FC3-47CD-34B52B0A35DD}"/>
              </a:ext>
            </a:extLst>
          </p:cNvPr>
          <p:cNvSpPr>
            <a:spLocks noGrp="1"/>
          </p:cNvSpPr>
          <p:nvPr>
            <p:ph type="sldNum" sz="quarter" idx="12"/>
          </p:nvPr>
        </p:nvSpPr>
        <p:spPr/>
        <p:txBody>
          <a:bodyPr/>
          <a:lstStyle/>
          <a:p>
            <a:fld id="{2B764824-DA7D-43F9-A240-C68B6904EAD2}" type="slidenum">
              <a:rPr lang="nl-BE" smtClean="0"/>
              <a:t>2</a:t>
            </a:fld>
            <a:endParaRPr lang="nl-BE"/>
          </a:p>
        </p:txBody>
      </p:sp>
    </p:spTree>
    <p:extLst>
      <p:ext uri="{BB962C8B-B14F-4D97-AF65-F5344CB8AC3E}">
        <p14:creationId xmlns:p14="http://schemas.microsoft.com/office/powerpoint/2010/main" val="3804106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0CA19-DD92-787E-EF1A-D66924B207C1}"/>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32EE8E45-EE9E-F034-CF73-6D744364BB6A}"/>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77E0C4A0-F353-879F-9E89-256A5C792CCF}"/>
              </a:ext>
            </a:extLst>
          </p:cNvPr>
          <p:cNvPicPr>
            <a:picLocks noChangeAspect="1"/>
          </p:cNvPicPr>
          <p:nvPr/>
        </p:nvPicPr>
        <p:blipFill>
          <a:blip r:embed="rId3"/>
          <a:stretch>
            <a:fillRect/>
          </a:stretch>
        </p:blipFill>
        <p:spPr>
          <a:xfrm>
            <a:off x="11256089" y="0"/>
            <a:ext cx="934387" cy="6856718"/>
          </a:xfrm>
          <a:prstGeom prst="rect">
            <a:avLst/>
          </a:prstGeom>
        </p:spPr>
      </p:pic>
      <p:sp>
        <p:nvSpPr>
          <p:cNvPr id="10" name="Tekstvak 9">
            <a:extLst>
              <a:ext uri="{FF2B5EF4-FFF2-40B4-BE49-F238E27FC236}">
                <a16:creationId xmlns:a16="http://schemas.microsoft.com/office/drawing/2014/main" id="{D2D69466-B8C6-EDFD-EBC1-D637D07296EE}"/>
              </a:ext>
            </a:extLst>
          </p:cNvPr>
          <p:cNvSpPr txBox="1"/>
          <p:nvPr/>
        </p:nvSpPr>
        <p:spPr>
          <a:xfrm>
            <a:off x="-1171585" y="209859"/>
            <a:ext cx="10912839" cy="5509200"/>
          </a:xfrm>
          <a:prstGeom prst="rect">
            <a:avLst/>
          </a:prstGeom>
          <a:noFill/>
        </p:spPr>
        <p:txBody>
          <a:bodyPr wrap="square" rtlCol="0">
            <a:spAutoFit/>
          </a:bodyPr>
          <a:lstStyle/>
          <a:p>
            <a:pPr algn="ctr"/>
            <a:r>
              <a:rPr lang="nl-NL" sz="8800" b="1" dirty="0">
                <a:solidFill>
                  <a:schemeClr val="accent1">
                    <a:lumMod val="60000"/>
                    <a:lumOff val="40000"/>
                  </a:schemeClr>
                </a:solidFill>
              </a:rPr>
              <a:t>SAMEN</a:t>
            </a:r>
            <a:r>
              <a:rPr lang="nl-NL" sz="8800" b="1" dirty="0">
                <a:solidFill>
                  <a:schemeClr val="tx2">
                    <a:lumMod val="50000"/>
                    <a:lumOff val="50000"/>
                  </a:schemeClr>
                </a:solidFill>
              </a:rPr>
              <a:t> </a:t>
            </a:r>
          </a:p>
          <a:p>
            <a:pPr algn="ctr"/>
            <a:endParaRPr lang="nl-NL" sz="8800" b="1" dirty="0">
              <a:solidFill>
                <a:schemeClr val="tx2">
                  <a:lumMod val="50000"/>
                  <a:lumOff val="50000"/>
                </a:schemeClr>
              </a:solidFill>
            </a:endParaRPr>
          </a:p>
          <a:p>
            <a:pPr algn="ctr"/>
            <a:endParaRPr lang="nl-NL" sz="8800" b="1" dirty="0">
              <a:solidFill>
                <a:schemeClr val="tx2">
                  <a:lumMod val="50000"/>
                  <a:lumOff val="50000"/>
                </a:schemeClr>
              </a:solidFill>
            </a:endParaRPr>
          </a:p>
          <a:p>
            <a:pPr algn="ctr"/>
            <a:endParaRPr lang="nl-NL" sz="8800" b="1" dirty="0">
              <a:solidFill>
                <a:schemeClr val="tx2">
                  <a:lumMod val="50000"/>
                  <a:lumOff val="50000"/>
                </a:schemeClr>
              </a:solidFill>
            </a:endParaRPr>
          </a:p>
        </p:txBody>
      </p:sp>
      <p:graphicFrame>
        <p:nvGraphicFramePr>
          <p:cNvPr id="14" name="Tekstvak 11">
            <a:extLst>
              <a:ext uri="{FF2B5EF4-FFF2-40B4-BE49-F238E27FC236}">
                <a16:creationId xmlns:a16="http://schemas.microsoft.com/office/drawing/2014/main" id="{4B6B60B9-11DC-2AA9-D282-9D2B49140179}"/>
              </a:ext>
            </a:extLst>
          </p:cNvPr>
          <p:cNvGraphicFramePr/>
          <p:nvPr>
            <p:extLst>
              <p:ext uri="{D42A27DB-BD31-4B8C-83A1-F6EECF244321}">
                <p14:modId xmlns:p14="http://schemas.microsoft.com/office/powerpoint/2010/main" val="646782625"/>
              </p:ext>
            </p:extLst>
          </p:nvPr>
        </p:nvGraphicFramePr>
        <p:xfrm>
          <a:off x="861788" y="1768839"/>
          <a:ext cx="8477084" cy="44012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descr="Teamwork - Free cultures icons">
            <a:extLst>
              <a:ext uri="{FF2B5EF4-FFF2-40B4-BE49-F238E27FC236}">
                <a16:creationId xmlns:a16="http://schemas.microsoft.com/office/drawing/2014/main" id="{DF2BAC1F-2A81-781B-7A4B-8B72BBA30CA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74775" y="2035312"/>
            <a:ext cx="2787375" cy="2787375"/>
          </a:xfrm>
          <a:prstGeom prst="rect">
            <a:avLst/>
          </a:prstGeom>
          <a:noFill/>
          <a:extLst>
            <a:ext uri="{909E8E84-426E-40DD-AFC4-6F175D3DCCD1}">
              <a14:hiddenFill xmlns:a14="http://schemas.microsoft.com/office/drawing/2010/main">
                <a:solidFill>
                  <a:srgbClr val="FFFFFF"/>
                </a:solidFill>
              </a14:hiddenFill>
            </a:ext>
          </a:extLst>
        </p:spPr>
      </p:pic>
      <p:sp>
        <p:nvSpPr>
          <p:cNvPr id="2" name="Tijdelijke aanduiding voor dianummer 1">
            <a:extLst>
              <a:ext uri="{FF2B5EF4-FFF2-40B4-BE49-F238E27FC236}">
                <a16:creationId xmlns:a16="http://schemas.microsoft.com/office/drawing/2014/main" id="{C3BA6C7D-2236-2119-3DD0-25E1EA16FF97}"/>
              </a:ext>
            </a:extLst>
          </p:cNvPr>
          <p:cNvSpPr>
            <a:spLocks noGrp="1"/>
          </p:cNvSpPr>
          <p:nvPr>
            <p:ph type="sldNum" sz="quarter" idx="12"/>
          </p:nvPr>
        </p:nvSpPr>
        <p:spPr/>
        <p:txBody>
          <a:bodyPr/>
          <a:lstStyle/>
          <a:p>
            <a:fld id="{2B764824-DA7D-43F9-A240-C68B6904EAD2}" type="slidenum">
              <a:rPr lang="nl-BE" smtClean="0"/>
              <a:t>3</a:t>
            </a:fld>
            <a:endParaRPr lang="nl-BE"/>
          </a:p>
        </p:txBody>
      </p:sp>
    </p:spTree>
    <p:extLst>
      <p:ext uri="{BB962C8B-B14F-4D97-AF65-F5344CB8AC3E}">
        <p14:creationId xmlns:p14="http://schemas.microsoft.com/office/powerpoint/2010/main" val="4177269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4739B-F915-FDB9-DDB6-8DAFF60884E8}"/>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41E9673D-8B9A-77A8-C31D-6FF516BE8E51}"/>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59A492CB-E40E-49D5-8A26-70CD88659F13}"/>
              </a:ext>
            </a:extLst>
          </p:cNvPr>
          <p:cNvPicPr>
            <a:picLocks noChangeAspect="1"/>
          </p:cNvPicPr>
          <p:nvPr/>
        </p:nvPicPr>
        <p:blipFill>
          <a:blip r:embed="rId3"/>
          <a:stretch>
            <a:fillRect/>
          </a:stretch>
        </p:blipFill>
        <p:spPr>
          <a:xfrm>
            <a:off x="11256089" y="0"/>
            <a:ext cx="934387" cy="6856718"/>
          </a:xfrm>
          <a:prstGeom prst="rect">
            <a:avLst/>
          </a:prstGeom>
        </p:spPr>
      </p:pic>
      <p:sp>
        <p:nvSpPr>
          <p:cNvPr id="10" name="Tekstvak 9">
            <a:extLst>
              <a:ext uri="{FF2B5EF4-FFF2-40B4-BE49-F238E27FC236}">
                <a16:creationId xmlns:a16="http://schemas.microsoft.com/office/drawing/2014/main" id="{71C9F11E-A71A-31CC-0033-EA517FD9C813}"/>
              </a:ext>
            </a:extLst>
          </p:cNvPr>
          <p:cNvSpPr txBox="1"/>
          <p:nvPr/>
        </p:nvSpPr>
        <p:spPr>
          <a:xfrm>
            <a:off x="343250" y="315834"/>
            <a:ext cx="10912839" cy="4924425"/>
          </a:xfrm>
          <a:prstGeom prst="rect">
            <a:avLst/>
          </a:prstGeom>
          <a:noFill/>
        </p:spPr>
        <p:txBody>
          <a:bodyPr wrap="square" rtlCol="0">
            <a:spAutoFit/>
          </a:bodyPr>
          <a:lstStyle/>
          <a:p>
            <a:pPr algn="ctr"/>
            <a:endParaRPr lang="nl-NL" sz="8800" b="1" dirty="0">
              <a:solidFill>
                <a:schemeClr val="accent1">
                  <a:lumMod val="60000"/>
                  <a:lumOff val="40000"/>
                </a:schemeClr>
              </a:solidFill>
            </a:endParaRPr>
          </a:p>
          <a:p>
            <a:pPr algn="ctr"/>
            <a:r>
              <a:rPr lang="nl-NL" sz="13800" b="1" dirty="0">
                <a:solidFill>
                  <a:schemeClr val="accent4">
                    <a:lumMod val="75000"/>
                  </a:schemeClr>
                </a:solidFill>
              </a:rPr>
              <a:t>ARMOEDE</a:t>
            </a:r>
          </a:p>
          <a:p>
            <a:pPr algn="ctr"/>
            <a:r>
              <a:rPr lang="nl-NL" sz="8800" b="1" dirty="0">
                <a:solidFill>
                  <a:schemeClr val="accent1">
                    <a:lumMod val="60000"/>
                    <a:lumOff val="40000"/>
                  </a:schemeClr>
                </a:solidFill>
              </a:rPr>
              <a:t>WAT IS DAT?</a:t>
            </a:r>
            <a:endParaRPr lang="nl-NL" sz="8800" b="1" dirty="0">
              <a:solidFill>
                <a:schemeClr val="accent4">
                  <a:lumMod val="75000"/>
                </a:schemeClr>
              </a:solidFill>
            </a:endParaRPr>
          </a:p>
        </p:txBody>
      </p:sp>
      <p:sp>
        <p:nvSpPr>
          <p:cNvPr id="2" name="Tijdelijke aanduiding voor dianummer 1">
            <a:extLst>
              <a:ext uri="{FF2B5EF4-FFF2-40B4-BE49-F238E27FC236}">
                <a16:creationId xmlns:a16="http://schemas.microsoft.com/office/drawing/2014/main" id="{0A4658D9-A7BF-F7A7-6FDE-FD8F3E7A5726}"/>
              </a:ext>
            </a:extLst>
          </p:cNvPr>
          <p:cNvSpPr>
            <a:spLocks noGrp="1"/>
          </p:cNvSpPr>
          <p:nvPr>
            <p:ph type="sldNum" sz="quarter" idx="12"/>
          </p:nvPr>
        </p:nvSpPr>
        <p:spPr/>
        <p:txBody>
          <a:bodyPr/>
          <a:lstStyle/>
          <a:p>
            <a:fld id="{2B764824-DA7D-43F9-A240-C68B6904EAD2}" type="slidenum">
              <a:rPr lang="nl-BE" smtClean="0"/>
              <a:t>4</a:t>
            </a:fld>
            <a:endParaRPr lang="nl-BE"/>
          </a:p>
        </p:txBody>
      </p:sp>
    </p:spTree>
    <p:extLst>
      <p:ext uri="{BB962C8B-B14F-4D97-AF65-F5344CB8AC3E}">
        <p14:creationId xmlns:p14="http://schemas.microsoft.com/office/powerpoint/2010/main" val="613847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326752B-5BF9-7721-A0DC-6625270127B8}"/>
              </a:ext>
            </a:extLst>
          </p:cNvPr>
          <p:cNvSpPr>
            <a:spLocks noGrp="1"/>
          </p:cNvSpPr>
          <p:nvPr>
            <p:ph type="sldNum" sz="quarter" idx="12"/>
          </p:nvPr>
        </p:nvSpPr>
        <p:spPr/>
        <p:txBody>
          <a:bodyPr/>
          <a:lstStyle/>
          <a:p>
            <a:fld id="{2B764824-DA7D-43F9-A240-C68B6904EAD2}" type="slidenum">
              <a:rPr lang="nl-BE" smtClean="0"/>
              <a:pPr/>
              <a:t>5</a:t>
            </a:fld>
            <a:endParaRPr lang="nl-BE" sz="2800" dirty="0"/>
          </a:p>
        </p:txBody>
      </p:sp>
      <p:pic>
        <p:nvPicPr>
          <p:cNvPr id="7" name="anonieme-getuigenis-van-leerling-in-armoede-720">
            <a:hlinkClick r:id="" action="ppaction://media"/>
            <a:extLst>
              <a:ext uri="{FF2B5EF4-FFF2-40B4-BE49-F238E27FC236}">
                <a16:creationId xmlns:a16="http://schemas.microsoft.com/office/drawing/2014/main" id="{EDA544BD-3918-9A18-D2B4-8E87A8491EE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64893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70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E436F-C13A-87AB-0809-99A8D05BCAA9}"/>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DC9A16E0-B2CB-36BD-BC6E-6E3CCC850E75}"/>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24993FBF-6266-7C27-369B-5C7AB9AE9A64}"/>
              </a:ext>
            </a:extLst>
          </p:cNvPr>
          <p:cNvPicPr>
            <a:picLocks noChangeAspect="1"/>
          </p:cNvPicPr>
          <p:nvPr/>
        </p:nvPicPr>
        <p:blipFill>
          <a:blip r:embed="rId3"/>
          <a:stretch>
            <a:fillRect/>
          </a:stretch>
        </p:blipFill>
        <p:spPr>
          <a:xfrm>
            <a:off x="11256089" y="0"/>
            <a:ext cx="934387" cy="6856718"/>
          </a:xfrm>
          <a:prstGeom prst="rect">
            <a:avLst/>
          </a:prstGeom>
        </p:spPr>
      </p:pic>
      <p:pic>
        <p:nvPicPr>
          <p:cNvPr id="16" name="Afbeelding 15">
            <a:extLst>
              <a:ext uri="{FF2B5EF4-FFF2-40B4-BE49-F238E27FC236}">
                <a16:creationId xmlns:a16="http://schemas.microsoft.com/office/drawing/2014/main" id="{5C44B8D0-552E-AD4A-6D14-8642F07FC587}"/>
              </a:ext>
            </a:extLst>
          </p:cNvPr>
          <p:cNvPicPr>
            <a:picLocks noChangeAspect="1"/>
          </p:cNvPicPr>
          <p:nvPr/>
        </p:nvPicPr>
        <p:blipFill>
          <a:blip r:embed="rId4"/>
          <a:stretch>
            <a:fillRect/>
          </a:stretch>
        </p:blipFill>
        <p:spPr>
          <a:xfrm rot="977303">
            <a:off x="5893591" y="2017291"/>
            <a:ext cx="4298744" cy="4324662"/>
          </a:xfrm>
          <a:prstGeom prst="rect">
            <a:avLst/>
          </a:prstGeom>
        </p:spPr>
      </p:pic>
      <p:sp>
        <p:nvSpPr>
          <p:cNvPr id="17" name="Tekstvak 16">
            <a:extLst>
              <a:ext uri="{FF2B5EF4-FFF2-40B4-BE49-F238E27FC236}">
                <a16:creationId xmlns:a16="http://schemas.microsoft.com/office/drawing/2014/main" id="{2188E14D-E572-760F-8DAB-896F76214BB2}"/>
              </a:ext>
            </a:extLst>
          </p:cNvPr>
          <p:cNvSpPr txBox="1"/>
          <p:nvPr/>
        </p:nvSpPr>
        <p:spPr>
          <a:xfrm rot="20966107">
            <a:off x="66519" y="1394679"/>
            <a:ext cx="9129078" cy="1569660"/>
          </a:xfrm>
          <a:prstGeom prst="rect">
            <a:avLst/>
          </a:prstGeom>
          <a:noFill/>
        </p:spPr>
        <p:txBody>
          <a:bodyPr wrap="square" rtlCol="0">
            <a:spAutoFit/>
          </a:bodyPr>
          <a:lstStyle/>
          <a:p>
            <a:pPr algn="ctr"/>
            <a:r>
              <a:rPr lang="nl-NL" sz="4800" b="1" dirty="0">
                <a:solidFill>
                  <a:schemeClr val="accent4">
                    <a:lumMod val="75000"/>
                  </a:schemeClr>
                </a:solidFill>
              </a:rPr>
              <a:t>WELKE VRAAG OVER ARMOEDE KOMT NU IN JOU OP?</a:t>
            </a:r>
          </a:p>
        </p:txBody>
      </p:sp>
      <p:sp>
        <p:nvSpPr>
          <p:cNvPr id="2" name="Tekstvak 1">
            <a:extLst>
              <a:ext uri="{FF2B5EF4-FFF2-40B4-BE49-F238E27FC236}">
                <a16:creationId xmlns:a16="http://schemas.microsoft.com/office/drawing/2014/main" id="{E3F6B080-1D8B-C0BC-5E8A-3424240636C4}"/>
              </a:ext>
            </a:extLst>
          </p:cNvPr>
          <p:cNvSpPr txBox="1"/>
          <p:nvPr/>
        </p:nvSpPr>
        <p:spPr>
          <a:xfrm>
            <a:off x="3927423" y="4706911"/>
            <a:ext cx="2533338" cy="830997"/>
          </a:xfrm>
          <a:prstGeom prst="rect">
            <a:avLst/>
          </a:prstGeom>
          <a:noFill/>
        </p:spPr>
        <p:txBody>
          <a:bodyPr wrap="square" rtlCol="0">
            <a:spAutoFit/>
          </a:bodyPr>
          <a:lstStyle/>
          <a:p>
            <a:r>
              <a:rPr lang="nl-NL" sz="4800" b="1" dirty="0">
                <a:solidFill>
                  <a:schemeClr val="accent4">
                    <a:lumMod val="75000"/>
                  </a:schemeClr>
                </a:solidFill>
                <a:latin typeface="Lucida Handwriting" panose="03010101010101010101" pitchFamily="66" charset="0"/>
              </a:rPr>
              <a:t>Noteer</a:t>
            </a:r>
            <a:endParaRPr lang="nl-BE" sz="4800" b="1" dirty="0">
              <a:solidFill>
                <a:schemeClr val="accent4">
                  <a:lumMod val="75000"/>
                </a:schemeClr>
              </a:solidFill>
              <a:latin typeface="Lucida Handwriting" panose="03010101010101010101" pitchFamily="66" charset="0"/>
            </a:endParaRPr>
          </a:p>
        </p:txBody>
      </p:sp>
      <p:sp>
        <p:nvSpPr>
          <p:cNvPr id="3" name="Tijdelijke aanduiding voor dianummer 2">
            <a:extLst>
              <a:ext uri="{FF2B5EF4-FFF2-40B4-BE49-F238E27FC236}">
                <a16:creationId xmlns:a16="http://schemas.microsoft.com/office/drawing/2014/main" id="{AAE7AC5E-6100-3373-F84C-10C017B7F349}"/>
              </a:ext>
            </a:extLst>
          </p:cNvPr>
          <p:cNvSpPr>
            <a:spLocks noGrp="1"/>
          </p:cNvSpPr>
          <p:nvPr>
            <p:ph type="sldNum" sz="quarter" idx="12"/>
          </p:nvPr>
        </p:nvSpPr>
        <p:spPr/>
        <p:txBody>
          <a:bodyPr/>
          <a:lstStyle/>
          <a:p>
            <a:fld id="{2B764824-DA7D-43F9-A240-C68B6904EAD2}" type="slidenum">
              <a:rPr lang="nl-BE" smtClean="0"/>
              <a:t>6</a:t>
            </a:fld>
            <a:endParaRPr lang="nl-BE"/>
          </a:p>
        </p:txBody>
      </p:sp>
    </p:spTree>
    <p:extLst>
      <p:ext uri="{BB962C8B-B14F-4D97-AF65-F5344CB8AC3E}">
        <p14:creationId xmlns:p14="http://schemas.microsoft.com/office/powerpoint/2010/main" val="2491985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138F53FB-E54F-4BBA-72ED-8B2912665B6D}"/>
              </a:ext>
            </a:extLst>
          </p:cNvPr>
          <p:cNvSpPr>
            <a:spLocks noGrp="1"/>
          </p:cNvSpPr>
          <p:nvPr>
            <p:ph type="sldNum" sz="quarter" idx="12"/>
          </p:nvPr>
        </p:nvSpPr>
        <p:spPr/>
        <p:txBody>
          <a:bodyPr/>
          <a:lstStyle/>
          <a:p>
            <a:fld id="{2B764824-DA7D-43F9-A240-C68B6904EAD2}" type="slidenum">
              <a:rPr lang="nl-BE" smtClean="0"/>
              <a:pPr/>
              <a:t>7</a:t>
            </a:fld>
            <a:endParaRPr lang="nl-BE" sz="2800" dirty="0"/>
          </a:p>
        </p:txBody>
      </p:sp>
      <p:pic>
        <p:nvPicPr>
          <p:cNvPr id="7" name="wat-komen-kinderen-in-armoede-nu-precies-tekort-720">
            <a:hlinkClick r:id="" action="ppaction://media"/>
            <a:extLst>
              <a:ext uri="{FF2B5EF4-FFF2-40B4-BE49-F238E27FC236}">
                <a16:creationId xmlns:a16="http://schemas.microsoft.com/office/drawing/2014/main" id="{9E5BF388-15CA-2845-37E9-1EFD57B7A30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4087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01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11CCF-EED7-91FA-91EA-1A51370F8569}"/>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A5493C17-ABD9-8F05-797F-CCC242C0393A}"/>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7CF583A7-692F-F808-D87D-33307E695E04}"/>
              </a:ext>
            </a:extLst>
          </p:cNvPr>
          <p:cNvPicPr>
            <a:picLocks noChangeAspect="1"/>
          </p:cNvPicPr>
          <p:nvPr/>
        </p:nvPicPr>
        <p:blipFill>
          <a:blip r:embed="rId3"/>
          <a:stretch>
            <a:fillRect/>
          </a:stretch>
        </p:blipFill>
        <p:spPr>
          <a:xfrm>
            <a:off x="11256089" y="0"/>
            <a:ext cx="934387" cy="6856718"/>
          </a:xfrm>
          <a:prstGeom prst="rect">
            <a:avLst/>
          </a:prstGeom>
        </p:spPr>
      </p:pic>
      <p:sp>
        <p:nvSpPr>
          <p:cNvPr id="3" name="Tekstvak 2">
            <a:extLst>
              <a:ext uri="{FF2B5EF4-FFF2-40B4-BE49-F238E27FC236}">
                <a16:creationId xmlns:a16="http://schemas.microsoft.com/office/drawing/2014/main" id="{79B114F6-2FB2-D227-0324-6D6D15B23BBF}"/>
              </a:ext>
            </a:extLst>
          </p:cNvPr>
          <p:cNvSpPr txBox="1"/>
          <p:nvPr/>
        </p:nvSpPr>
        <p:spPr>
          <a:xfrm rot="20966107">
            <a:off x="127885" y="886021"/>
            <a:ext cx="9878292" cy="2308324"/>
          </a:xfrm>
          <a:prstGeom prst="rect">
            <a:avLst/>
          </a:prstGeom>
          <a:noFill/>
        </p:spPr>
        <p:txBody>
          <a:bodyPr wrap="square" rtlCol="0">
            <a:spAutoFit/>
          </a:bodyPr>
          <a:lstStyle/>
          <a:p>
            <a:pPr algn="ctr"/>
            <a:r>
              <a:rPr lang="nl-NL" sz="4800" b="1" dirty="0">
                <a:solidFill>
                  <a:schemeClr val="accent4">
                    <a:lumMod val="75000"/>
                  </a:schemeClr>
                </a:solidFill>
              </a:rPr>
              <a:t>WELKE 3 DINGEN MOETEN VLAAMSE KINDEREN IN ARMOEDE VOORAL MISSEN?</a:t>
            </a:r>
          </a:p>
        </p:txBody>
      </p:sp>
      <p:pic>
        <p:nvPicPr>
          <p:cNvPr id="9" name="Afbeelding 8">
            <a:extLst>
              <a:ext uri="{FF2B5EF4-FFF2-40B4-BE49-F238E27FC236}">
                <a16:creationId xmlns:a16="http://schemas.microsoft.com/office/drawing/2014/main" id="{A5531211-37AA-7BCB-A789-A1A3C40D8C34}"/>
              </a:ext>
            </a:extLst>
          </p:cNvPr>
          <p:cNvPicPr>
            <a:picLocks noChangeAspect="1"/>
          </p:cNvPicPr>
          <p:nvPr/>
        </p:nvPicPr>
        <p:blipFill>
          <a:blip r:embed="rId4"/>
          <a:stretch>
            <a:fillRect/>
          </a:stretch>
        </p:blipFill>
        <p:spPr>
          <a:xfrm>
            <a:off x="6835515" y="3340309"/>
            <a:ext cx="3077337" cy="3077337"/>
          </a:xfrm>
          <a:prstGeom prst="rect">
            <a:avLst/>
          </a:prstGeom>
        </p:spPr>
      </p:pic>
      <p:sp>
        <p:nvSpPr>
          <p:cNvPr id="11" name="Tekstvak 10">
            <a:extLst>
              <a:ext uri="{FF2B5EF4-FFF2-40B4-BE49-F238E27FC236}">
                <a16:creationId xmlns:a16="http://schemas.microsoft.com/office/drawing/2014/main" id="{F92828D3-4FD3-1824-E851-6C581D1E5A22}"/>
              </a:ext>
            </a:extLst>
          </p:cNvPr>
          <p:cNvSpPr txBox="1"/>
          <p:nvPr/>
        </p:nvSpPr>
        <p:spPr>
          <a:xfrm>
            <a:off x="2908092" y="4706911"/>
            <a:ext cx="3552669" cy="830997"/>
          </a:xfrm>
          <a:prstGeom prst="rect">
            <a:avLst/>
          </a:prstGeom>
          <a:noFill/>
        </p:spPr>
        <p:txBody>
          <a:bodyPr wrap="square" rtlCol="0">
            <a:spAutoFit/>
          </a:bodyPr>
          <a:lstStyle/>
          <a:p>
            <a:r>
              <a:rPr lang="nl-NL" sz="4800" b="1" dirty="0">
                <a:solidFill>
                  <a:schemeClr val="accent4">
                    <a:lumMod val="75000"/>
                  </a:schemeClr>
                </a:solidFill>
                <a:latin typeface="Lucida Handwriting" panose="03010101010101010101" pitchFamily="66" charset="0"/>
              </a:rPr>
              <a:t>Antwoord</a:t>
            </a:r>
            <a:endParaRPr lang="nl-BE" sz="4800" b="1" dirty="0">
              <a:solidFill>
                <a:schemeClr val="accent4">
                  <a:lumMod val="75000"/>
                </a:schemeClr>
              </a:solidFill>
              <a:latin typeface="Lucida Handwriting" panose="03010101010101010101" pitchFamily="66" charset="0"/>
            </a:endParaRPr>
          </a:p>
        </p:txBody>
      </p:sp>
      <p:sp>
        <p:nvSpPr>
          <p:cNvPr id="2" name="Tijdelijke aanduiding voor dianummer 1">
            <a:extLst>
              <a:ext uri="{FF2B5EF4-FFF2-40B4-BE49-F238E27FC236}">
                <a16:creationId xmlns:a16="http://schemas.microsoft.com/office/drawing/2014/main" id="{1B75DCB0-B5C3-201B-AE2D-ABB385C86CC4}"/>
              </a:ext>
            </a:extLst>
          </p:cNvPr>
          <p:cNvSpPr>
            <a:spLocks noGrp="1"/>
          </p:cNvSpPr>
          <p:nvPr>
            <p:ph type="sldNum" sz="quarter" idx="12"/>
          </p:nvPr>
        </p:nvSpPr>
        <p:spPr/>
        <p:txBody>
          <a:bodyPr/>
          <a:lstStyle/>
          <a:p>
            <a:fld id="{2B764824-DA7D-43F9-A240-C68B6904EAD2}" type="slidenum">
              <a:rPr lang="nl-BE" smtClean="0"/>
              <a:t>8</a:t>
            </a:fld>
            <a:endParaRPr lang="nl-BE"/>
          </a:p>
        </p:txBody>
      </p:sp>
    </p:spTree>
    <p:extLst>
      <p:ext uri="{BB962C8B-B14F-4D97-AF65-F5344CB8AC3E}">
        <p14:creationId xmlns:p14="http://schemas.microsoft.com/office/powerpoint/2010/main" val="328937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E34E0-97D4-7F52-8725-9CC27E522403}"/>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5284E8E6-4BE3-6E95-FEE0-ADA577EF3C17}"/>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205896C2-12AF-5D50-5937-F337737AB3C9}"/>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C83EFEE2-9205-083C-7E9B-99AE7F6C9902}"/>
              </a:ext>
            </a:extLst>
          </p:cNvPr>
          <p:cNvSpPr txBox="1"/>
          <p:nvPr/>
        </p:nvSpPr>
        <p:spPr>
          <a:xfrm>
            <a:off x="96685" y="1185976"/>
            <a:ext cx="11062740" cy="4154984"/>
          </a:xfrm>
          <a:prstGeom prst="rect">
            <a:avLst/>
          </a:prstGeom>
          <a:noFill/>
        </p:spPr>
        <p:txBody>
          <a:bodyPr wrap="square" rtlCol="0">
            <a:spAutoFit/>
          </a:bodyPr>
          <a:lstStyle/>
          <a:p>
            <a:pPr algn="ctr"/>
            <a:r>
              <a:rPr lang="nl-NL" sz="8800" b="1" dirty="0">
                <a:solidFill>
                  <a:schemeClr val="accent4">
                    <a:lumMod val="75000"/>
                  </a:schemeClr>
                </a:solidFill>
              </a:rPr>
              <a:t>Armoede is            meer dan alleen        een lege brooddoos!</a:t>
            </a:r>
          </a:p>
        </p:txBody>
      </p:sp>
      <p:sp>
        <p:nvSpPr>
          <p:cNvPr id="3" name="Tijdelijke aanduiding voor dianummer 2">
            <a:extLst>
              <a:ext uri="{FF2B5EF4-FFF2-40B4-BE49-F238E27FC236}">
                <a16:creationId xmlns:a16="http://schemas.microsoft.com/office/drawing/2014/main" id="{6F9AED22-D7DF-31D7-2F03-6EC577D77B3D}"/>
              </a:ext>
            </a:extLst>
          </p:cNvPr>
          <p:cNvSpPr>
            <a:spLocks noGrp="1"/>
          </p:cNvSpPr>
          <p:nvPr>
            <p:ph type="sldNum" sz="quarter" idx="12"/>
          </p:nvPr>
        </p:nvSpPr>
        <p:spPr/>
        <p:txBody>
          <a:bodyPr/>
          <a:lstStyle/>
          <a:p>
            <a:fld id="{2B764824-DA7D-43F9-A240-C68B6904EAD2}" type="slidenum">
              <a:rPr lang="nl-BE" smtClean="0"/>
              <a:t>9</a:t>
            </a:fld>
            <a:endParaRPr lang="nl-BE"/>
          </a:p>
        </p:txBody>
      </p:sp>
    </p:spTree>
    <p:extLst>
      <p:ext uri="{BB962C8B-B14F-4D97-AF65-F5344CB8AC3E}">
        <p14:creationId xmlns:p14="http://schemas.microsoft.com/office/powerpoint/2010/main" val="2822094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0C495-ECBB-D653-F823-CFB986D26FEB}"/>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8FAD3E1C-0EC8-C91F-2D23-8B6CA9C3744B}"/>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261E78E5-8DBC-AFB7-C35F-336C22545033}"/>
              </a:ext>
            </a:extLst>
          </p:cNvPr>
          <p:cNvPicPr>
            <a:picLocks noChangeAspect="1"/>
          </p:cNvPicPr>
          <p:nvPr/>
        </p:nvPicPr>
        <p:blipFill>
          <a:blip r:embed="rId3"/>
          <a:stretch>
            <a:fillRect/>
          </a:stretch>
        </p:blipFill>
        <p:spPr>
          <a:xfrm>
            <a:off x="11256089" y="0"/>
            <a:ext cx="934387" cy="6856718"/>
          </a:xfrm>
          <a:prstGeom prst="rect">
            <a:avLst/>
          </a:prstGeom>
        </p:spPr>
      </p:pic>
      <p:sp>
        <p:nvSpPr>
          <p:cNvPr id="10" name="Tekstvak 9">
            <a:extLst>
              <a:ext uri="{FF2B5EF4-FFF2-40B4-BE49-F238E27FC236}">
                <a16:creationId xmlns:a16="http://schemas.microsoft.com/office/drawing/2014/main" id="{4ADA135A-5496-D196-2A1F-D8455DA27997}"/>
              </a:ext>
            </a:extLst>
          </p:cNvPr>
          <p:cNvSpPr txBox="1"/>
          <p:nvPr/>
        </p:nvSpPr>
        <p:spPr>
          <a:xfrm>
            <a:off x="343250" y="315834"/>
            <a:ext cx="10912839" cy="4924425"/>
          </a:xfrm>
          <a:prstGeom prst="rect">
            <a:avLst/>
          </a:prstGeom>
          <a:noFill/>
        </p:spPr>
        <p:txBody>
          <a:bodyPr wrap="square" rtlCol="0">
            <a:spAutoFit/>
          </a:bodyPr>
          <a:lstStyle/>
          <a:p>
            <a:pPr algn="ctr"/>
            <a:endParaRPr lang="nl-NL" sz="8800" b="1" dirty="0">
              <a:solidFill>
                <a:schemeClr val="accent1">
                  <a:lumMod val="60000"/>
                  <a:lumOff val="40000"/>
                </a:schemeClr>
              </a:solidFill>
            </a:endParaRPr>
          </a:p>
          <a:p>
            <a:pPr algn="ctr"/>
            <a:r>
              <a:rPr lang="nl-NL" sz="13800" b="1" dirty="0">
                <a:solidFill>
                  <a:schemeClr val="accent4">
                    <a:lumMod val="75000"/>
                  </a:schemeClr>
                </a:solidFill>
              </a:rPr>
              <a:t>ARMOEDE</a:t>
            </a:r>
          </a:p>
          <a:p>
            <a:pPr algn="ctr"/>
            <a:r>
              <a:rPr lang="nl-NL" sz="8800" b="1" dirty="0">
                <a:solidFill>
                  <a:schemeClr val="accent1">
                    <a:lumMod val="60000"/>
                    <a:lumOff val="40000"/>
                  </a:schemeClr>
                </a:solidFill>
              </a:rPr>
              <a:t>HOE KOMT DAT?</a:t>
            </a:r>
            <a:endParaRPr lang="nl-NL" sz="8800" b="1" dirty="0">
              <a:solidFill>
                <a:schemeClr val="accent4">
                  <a:lumMod val="75000"/>
                </a:schemeClr>
              </a:solidFill>
            </a:endParaRPr>
          </a:p>
        </p:txBody>
      </p:sp>
      <p:sp>
        <p:nvSpPr>
          <p:cNvPr id="2" name="Tijdelijke aanduiding voor dianummer 1">
            <a:extLst>
              <a:ext uri="{FF2B5EF4-FFF2-40B4-BE49-F238E27FC236}">
                <a16:creationId xmlns:a16="http://schemas.microsoft.com/office/drawing/2014/main" id="{4A871884-88A1-9574-FF78-F314868ACCA7}"/>
              </a:ext>
            </a:extLst>
          </p:cNvPr>
          <p:cNvSpPr>
            <a:spLocks noGrp="1"/>
          </p:cNvSpPr>
          <p:nvPr>
            <p:ph type="sldNum" sz="quarter" idx="12"/>
          </p:nvPr>
        </p:nvSpPr>
        <p:spPr/>
        <p:txBody>
          <a:bodyPr/>
          <a:lstStyle/>
          <a:p>
            <a:fld id="{2B764824-DA7D-43F9-A240-C68B6904EAD2}" type="slidenum">
              <a:rPr lang="nl-BE" smtClean="0"/>
              <a:t>10</a:t>
            </a:fld>
            <a:endParaRPr lang="nl-BE"/>
          </a:p>
        </p:txBody>
      </p:sp>
    </p:spTree>
    <p:extLst>
      <p:ext uri="{BB962C8B-B14F-4D97-AF65-F5344CB8AC3E}">
        <p14:creationId xmlns:p14="http://schemas.microsoft.com/office/powerpoint/2010/main" val="286480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0E6BC-BBB9-3433-464D-202BEEE9015B}"/>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37AC8C6A-2C92-B4EE-2978-7FAEC1178909}"/>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EAD3DFEA-31EE-78F1-A752-CFC1684CD31A}"/>
              </a:ext>
            </a:extLst>
          </p:cNvPr>
          <p:cNvPicPr>
            <a:picLocks noChangeAspect="1"/>
          </p:cNvPicPr>
          <p:nvPr/>
        </p:nvPicPr>
        <p:blipFill>
          <a:blip r:embed="rId3"/>
          <a:stretch>
            <a:fillRect/>
          </a:stretch>
        </p:blipFill>
        <p:spPr>
          <a:xfrm>
            <a:off x="11256089" y="0"/>
            <a:ext cx="934387" cy="6856718"/>
          </a:xfrm>
          <a:prstGeom prst="rect">
            <a:avLst/>
          </a:prstGeom>
        </p:spPr>
      </p:pic>
      <p:sp>
        <p:nvSpPr>
          <p:cNvPr id="5" name="Tekstvak 4">
            <a:extLst>
              <a:ext uri="{FF2B5EF4-FFF2-40B4-BE49-F238E27FC236}">
                <a16:creationId xmlns:a16="http://schemas.microsoft.com/office/drawing/2014/main" id="{3D9BDFAD-9D59-B6D1-6BED-76F9E714C24A}"/>
              </a:ext>
            </a:extLst>
          </p:cNvPr>
          <p:cNvSpPr txBox="1"/>
          <p:nvPr/>
        </p:nvSpPr>
        <p:spPr>
          <a:xfrm>
            <a:off x="-128043" y="2597362"/>
            <a:ext cx="2694482" cy="830997"/>
          </a:xfrm>
          <a:prstGeom prst="rect">
            <a:avLst/>
          </a:prstGeom>
          <a:noFill/>
        </p:spPr>
        <p:txBody>
          <a:bodyPr wrap="square">
            <a:spAutoFit/>
          </a:bodyPr>
          <a:lstStyle/>
          <a:p>
            <a:pPr algn="ctr"/>
            <a:r>
              <a:rPr lang="nl-NL" sz="4800" b="1" dirty="0">
                <a:latin typeface="Lucida Handwriting" panose="03010101010101010101" pitchFamily="66" charset="0"/>
              </a:rPr>
              <a:t>Heidi</a:t>
            </a:r>
          </a:p>
        </p:txBody>
      </p:sp>
      <p:pic>
        <p:nvPicPr>
          <p:cNvPr id="6" name="Afbeelding 5" descr="Afbeelding met persoon, Menselijk gezicht, kleding, rood&#10;&#10;Door AI gegenereerde inhoud is mogelijk onjuist.">
            <a:extLst>
              <a:ext uri="{FF2B5EF4-FFF2-40B4-BE49-F238E27FC236}">
                <a16:creationId xmlns:a16="http://schemas.microsoft.com/office/drawing/2014/main" id="{6908F5FE-DAE9-55F2-13E7-B3BBD36545EF}"/>
              </a:ext>
            </a:extLst>
          </p:cNvPr>
          <p:cNvPicPr>
            <a:picLocks noChangeAspect="1"/>
          </p:cNvPicPr>
          <p:nvPr/>
        </p:nvPicPr>
        <p:blipFill>
          <a:blip r:embed="rId4"/>
          <a:stretch>
            <a:fillRect/>
          </a:stretch>
        </p:blipFill>
        <p:spPr>
          <a:xfrm>
            <a:off x="3427812" y="-12191"/>
            <a:ext cx="5386404" cy="6895096"/>
          </a:xfrm>
          <a:prstGeom prst="rect">
            <a:avLst/>
          </a:prstGeom>
        </p:spPr>
      </p:pic>
      <p:sp>
        <p:nvSpPr>
          <p:cNvPr id="2" name="Tijdelijke aanduiding voor dianummer 1">
            <a:extLst>
              <a:ext uri="{FF2B5EF4-FFF2-40B4-BE49-F238E27FC236}">
                <a16:creationId xmlns:a16="http://schemas.microsoft.com/office/drawing/2014/main" id="{C03494DF-6E80-B73C-D446-2884B900B74A}"/>
              </a:ext>
            </a:extLst>
          </p:cNvPr>
          <p:cNvSpPr>
            <a:spLocks noGrp="1"/>
          </p:cNvSpPr>
          <p:nvPr>
            <p:ph type="sldNum" sz="quarter" idx="12"/>
          </p:nvPr>
        </p:nvSpPr>
        <p:spPr/>
        <p:txBody>
          <a:bodyPr/>
          <a:lstStyle/>
          <a:p>
            <a:fld id="{2B764824-DA7D-43F9-A240-C68B6904EAD2}" type="slidenum">
              <a:rPr lang="nl-BE" smtClean="0"/>
              <a:t>11</a:t>
            </a:fld>
            <a:endParaRPr lang="nl-BE"/>
          </a:p>
        </p:txBody>
      </p:sp>
    </p:spTree>
    <p:extLst>
      <p:ext uri="{BB962C8B-B14F-4D97-AF65-F5344CB8AC3E}">
        <p14:creationId xmlns:p14="http://schemas.microsoft.com/office/powerpoint/2010/main" val="2059303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70A4D-6085-FB3B-B60A-22941F28E0ED}"/>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BE6CA6AA-60E1-5ADC-C3FD-74F2082EDD25}"/>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F48B6BC0-36AB-8901-B41F-CA0D96970205}"/>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543CDD55-3BC1-09E5-29A5-3D291C20087D}"/>
              </a:ext>
            </a:extLst>
          </p:cNvPr>
          <p:cNvSpPr txBox="1"/>
          <p:nvPr/>
        </p:nvSpPr>
        <p:spPr>
          <a:xfrm>
            <a:off x="2787445" y="427537"/>
            <a:ext cx="8247638" cy="6001643"/>
          </a:xfrm>
          <a:prstGeom prst="rect">
            <a:avLst/>
          </a:prstGeom>
          <a:noFill/>
        </p:spPr>
        <p:txBody>
          <a:bodyPr wrap="square" rtlCol="0">
            <a:spAutoFit/>
          </a:bodyPr>
          <a:lstStyle/>
          <a:p>
            <a:r>
              <a:rPr lang="nl-NL" sz="3200" dirty="0"/>
              <a:t>“Ik ben 15 jaar en woon in een van de meest kwetsbare wijken van de stad.</a:t>
            </a:r>
          </a:p>
          <a:p>
            <a:endParaRPr lang="nl-NL" sz="3200" dirty="0"/>
          </a:p>
          <a:p>
            <a:r>
              <a:rPr lang="nl-NL" sz="3200" dirty="0"/>
              <a:t>Bij mijn geboorte trok mijn vader het huis uit en liet zijn gezin achter met een pak schulden. Mijn mama stond er plots alleen voor, ze </a:t>
            </a:r>
          </a:p>
          <a:p>
            <a:r>
              <a:rPr lang="nl-NL" sz="3200" dirty="0"/>
              <a:t>staat al heel mijn  jeugd alleen in voor mij.              En ze doet er echt alles aan om dat zo goed mogelijk te doen. </a:t>
            </a:r>
          </a:p>
          <a:p>
            <a:endParaRPr lang="nl-NL" sz="3200" dirty="0"/>
          </a:p>
          <a:p>
            <a:r>
              <a:rPr lang="nl-NL" sz="3200" dirty="0"/>
              <a:t>Ze heeft tijdelijke jobs en klust ‘s avonds bij in de horeca, dus ik ben heel vaak alleen thuis.”</a:t>
            </a:r>
          </a:p>
        </p:txBody>
      </p:sp>
      <p:sp>
        <p:nvSpPr>
          <p:cNvPr id="5" name="Tekstvak 4">
            <a:extLst>
              <a:ext uri="{FF2B5EF4-FFF2-40B4-BE49-F238E27FC236}">
                <a16:creationId xmlns:a16="http://schemas.microsoft.com/office/drawing/2014/main" id="{6319CF5D-B601-110D-A1CF-A076419A4BEE}"/>
              </a:ext>
            </a:extLst>
          </p:cNvPr>
          <p:cNvSpPr txBox="1"/>
          <p:nvPr/>
        </p:nvSpPr>
        <p:spPr>
          <a:xfrm>
            <a:off x="-128043" y="2597362"/>
            <a:ext cx="2694482" cy="830997"/>
          </a:xfrm>
          <a:prstGeom prst="rect">
            <a:avLst/>
          </a:prstGeom>
          <a:noFill/>
        </p:spPr>
        <p:txBody>
          <a:bodyPr wrap="square">
            <a:spAutoFit/>
          </a:bodyPr>
          <a:lstStyle/>
          <a:p>
            <a:pPr algn="ctr"/>
            <a:r>
              <a:rPr lang="nl-NL" sz="4800" b="1" dirty="0">
                <a:latin typeface="Lucida Handwriting" panose="03010101010101010101" pitchFamily="66" charset="0"/>
              </a:rPr>
              <a:t>Heidi</a:t>
            </a:r>
          </a:p>
        </p:txBody>
      </p:sp>
      <p:sp>
        <p:nvSpPr>
          <p:cNvPr id="3" name="Tijdelijke aanduiding voor dianummer 2">
            <a:extLst>
              <a:ext uri="{FF2B5EF4-FFF2-40B4-BE49-F238E27FC236}">
                <a16:creationId xmlns:a16="http://schemas.microsoft.com/office/drawing/2014/main" id="{4743B418-6568-EECD-1D36-C54FE2A81F0A}"/>
              </a:ext>
            </a:extLst>
          </p:cNvPr>
          <p:cNvSpPr>
            <a:spLocks noGrp="1"/>
          </p:cNvSpPr>
          <p:nvPr>
            <p:ph type="sldNum" sz="quarter" idx="12"/>
          </p:nvPr>
        </p:nvSpPr>
        <p:spPr/>
        <p:txBody>
          <a:bodyPr/>
          <a:lstStyle/>
          <a:p>
            <a:fld id="{2B764824-DA7D-43F9-A240-C68B6904EAD2}" type="slidenum">
              <a:rPr lang="nl-BE" smtClean="0"/>
              <a:t>12</a:t>
            </a:fld>
            <a:endParaRPr lang="nl-BE"/>
          </a:p>
        </p:txBody>
      </p:sp>
    </p:spTree>
    <p:extLst>
      <p:ext uri="{BB962C8B-B14F-4D97-AF65-F5344CB8AC3E}">
        <p14:creationId xmlns:p14="http://schemas.microsoft.com/office/powerpoint/2010/main" val="1495226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42776-B090-830C-E15A-F8928CCB4CAF}"/>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521E6728-2974-E7C2-A16E-0FA76B36940A}"/>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38EC9FC5-685E-132E-58D7-0D7CB41F9BD8}"/>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3E4813EF-6651-4145-9656-77BEADD181BE}"/>
              </a:ext>
            </a:extLst>
          </p:cNvPr>
          <p:cNvSpPr txBox="1"/>
          <p:nvPr/>
        </p:nvSpPr>
        <p:spPr>
          <a:xfrm>
            <a:off x="2787445" y="363915"/>
            <a:ext cx="8247638" cy="6494085"/>
          </a:xfrm>
          <a:prstGeom prst="rect">
            <a:avLst/>
          </a:prstGeom>
          <a:noFill/>
        </p:spPr>
        <p:txBody>
          <a:bodyPr wrap="square" rtlCol="0">
            <a:spAutoFit/>
          </a:bodyPr>
          <a:lstStyle/>
          <a:p>
            <a:endParaRPr lang="nl-NL" sz="3200" dirty="0"/>
          </a:p>
          <a:p>
            <a:r>
              <a:rPr lang="nl-NL" sz="3200" dirty="0"/>
              <a:t>“Ik heb geen contact met mijn vader. Hij heeft mij verstoten en betaalt geen alimentatie.</a:t>
            </a:r>
          </a:p>
          <a:p>
            <a:endParaRPr lang="nl-NL" sz="3200" dirty="0"/>
          </a:p>
          <a:p>
            <a:r>
              <a:rPr lang="nl-NL" sz="3200" dirty="0"/>
              <a:t>Het is een onrecht dat mijn moeder er alleen voor staat. Dat is niet eerlijk.</a:t>
            </a:r>
          </a:p>
          <a:p>
            <a:endParaRPr lang="nl-NL" sz="3200" dirty="0"/>
          </a:p>
          <a:p>
            <a:r>
              <a:rPr lang="nl-NL" sz="3200" dirty="0"/>
              <a:t>Dankzij de hulpverlening in het buurthuis en de voedselbank komt er elke dag een warme maaltijd op tafel. Maar geld voor extraatjes zoals een avondje naar de kermis is er niet.”</a:t>
            </a:r>
          </a:p>
          <a:p>
            <a:endParaRPr lang="nl-NL" sz="3200" dirty="0"/>
          </a:p>
          <a:p>
            <a:endParaRPr lang="nl-NL" sz="3200" dirty="0"/>
          </a:p>
        </p:txBody>
      </p:sp>
      <p:sp>
        <p:nvSpPr>
          <p:cNvPr id="3" name="Tekstvak 2">
            <a:extLst>
              <a:ext uri="{FF2B5EF4-FFF2-40B4-BE49-F238E27FC236}">
                <a16:creationId xmlns:a16="http://schemas.microsoft.com/office/drawing/2014/main" id="{502EE458-1038-076F-41D8-8A219CED288C}"/>
              </a:ext>
            </a:extLst>
          </p:cNvPr>
          <p:cNvSpPr txBox="1"/>
          <p:nvPr/>
        </p:nvSpPr>
        <p:spPr>
          <a:xfrm>
            <a:off x="-128043" y="2597362"/>
            <a:ext cx="2694482" cy="830997"/>
          </a:xfrm>
          <a:prstGeom prst="rect">
            <a:avLst/>
          </a:prstGeom>
          <a:noFill/>
        </p:spPr>
        <p:txBody>
          <a:bodyPr wrap="square">
            <a:spAutoFit/>
          </a:bodyPr>
          <a:lstStyle/>
          <a:p>
            <a:pPr algn="ctr"/>
            <a:r>
              <a:rPr lang="nl-NL" sz="4800" b="1" dirty="0">
                <a:latin typeface="Lucida Handwriting" panose="03010101010101010101" pitchFamily="66" charset="0"/>
              </a:rPr>
              <a:t>Heidi</a:t>
            </a:r>
          </a:p>
        </p:txBody>
      </p:sp>
      <p:sp>
        <p:nvSpPr>
          <p:cNvPr id="5" name="Tijdelijke aanduiding voor dianummer 4">
            <a:extLst>
              <a:ext uri="{FF2B5EF4-FFF2-40B4-BE49-F238E27FC236}">
                <a16:creationId xmlns:a16="http://schemas.microsoft.com/office/drawing/2014/main" id="{09C2B44B-D829-3BF1-B8D7-DCAB39FAD14D}"/>
              </a:ext>
            </a:extLst>
          </p:cNvPr>
          <p:cNvSpPr>
            <a:spLocks noGrp="1"/>
          </p:cNvSpPr>
          <p:nvPr>
            <p:ph type="sldNum" sz="quarter" idx="12"/>
          </p:nvPr>
        </p:nvSpPr>
        <p:spPr/>
        <p:txBody>
          <a:bodyPr/>
          <a:lstStyle/>
          <a:p>
            <a:fld id="{2B764824-DA7D-43F9-A240-C68B6904EAD2}" type="slidenum">
              <a:rPr lang="nl-BE" smtClean="0"/>
              <a:t>13</a:t>
            </a:fld>
            <a:endParaRPr lang="nl-BE"/>
          </a:p>
        </p:txBody>
      </p:sp>
    </p:spTree>
    <p:extLst>
      <p:ext uri="{BB962C8B-B14F-4D97-AF65-F5344CB8AC3E}">
        <p14:creationId xmlns:p14="http://schemas.microsoft.com/office/powerpoint/2010/main" val="3161417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29DD6-FA16-2007-9D58-DEBF652396FF}"/>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3B1BADA4-0DAE-220E-ABDA-7258D1D432AF}"/>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6476DEF9-D66C-F239-BDB8-A38018EE00F6}"/>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2E602DD0-71BB-D852-1948-BFE59F5140B5}"/>
              </a:ext>
            </a:extLst>
          </p:cNvPr>
          <p:cNvSpPr txBox="1"/>
          <p:nvPr/>
        </p:nvSpPr>
        <p:spPr>
          <a:xfrm>
            <a:off x="2787445" y="504481"/>
            <a:ext cx="8247638" cy="5016758"/>
          </a:xfrm>
          <a:prstGeom prst="rect">
            <a:avLst/>
          </a:prstGeom>
          <a:noFill/>
        </p:spPr>
        <p:txBody>
          <a:bodyPr wrap="square" rtlCol="0">
            <a:spAutoFit/>
          </a:bodyPr>
          <a:lstStyle/>
          <a:p>
            <a:endParaRPr lang="nl-NL" sz="3200" dirty="0"/>
          </a:p>
          <a:p>
            <a:r>
              <a:rPr lang="nl-NL" sz="3200" dirty="0"/>
              <a:t>“We wonen in een huurhuisje. Thuis is er geen badkamer. We wassen ons aan de lavabo op onze kamer. Het toilet is nog buiten op het koertje. </a:t>
            </a:r>
          </a:p>
          <a:p>
            <a:endParaRPr lang="nl-NL" sz="3200" dirty="0"/>
          </a:p>
          <a:p>
            <a:r>
              <a:rPr lang="nl-NL" sz="3200" dirty="0"/>
              <a:t>Vriendinnen thuis uitnodigen durf ik niet, slechts één vriendin is ooit </a:t>
            </a:r>
            <a:r>
              <a:rPr lang="nl-NL" sz="3200" dirty="0" err="1"/>
              <a:t>bĳ</a:t>
            </a:r>
            <a:r>
              <a:rPr lang="nl-NL" sz="3200" dirty="0"/>
              <a:t> ons thuis over de vloer geweest,</a:t>
            </a:r>
          </a:p>
          <a:p>
            <a:r>
              <a:rPr lang="nl-NL" sz="3200" dirty="0"/>
              <a:t>want ik schaam </a:t>
            </a:r>
            <a:r>
              <a:rPr lang="nl-NL" sz="3200" dirty="0" err="1"/>
              <a:t>mĳ</a:t>
            </a:r>
            <a:r>
              <a:rPr lang="nl-NL" sz="3200" dirty="0"/>
              <a:t>.”</a:t>
            </a:r>
            <a:endParaRPr lang="nl-BE" sz="3200" dirty="0"/>
          </a:p>
        </p:txBody>
      </p:sp>
      <p:sp>
        <p:nvSpPr>
          <p:cNvPr id="3" name="Tekstvak 2">
            <a:extLst>
              <a:ext uri="{FF2B5EF4-FFF2-40B4-BE49-F238E27FC236}">
                <a16:creationId xmlns:a16="http://schemas.microsoft.com/office/drawing/2014/main" id="{3F813ED8-A2F7-5059-0F59-1382A90B2B59}"/>
              </a:ext>
            </a:extLst>
          </p:cNvPr>
          <p:cNvSpPr txBox="1"/>
          <p:nvPr/>
        </p:nvSpPr>
        <p:spPr>
          <a:xfrm>
            <a:off x="-128043" y="2597362"/>
            <a:ext cx="2694482" cy="830997"/>
          </a:xfrm>
          <a:prstGeom prst="rect">
            <a:avLst/>
          </a:prstGeom>
          <a:noFill/>
        </p:spPr>
        <p:txBody>
          <a:bodyPr wrap="square">
            <a:spAutoFit/>
          </a:bodyPr>
          <a:lstStyle/>
          <a:p>
            <a:pPr algn="ctr"/>
            <a:r>
              <a:rPr lang="nl-NL" sz="4800" b="1" dirty="0">
                <a:latin typeface="Lucida Handwriting" panose="03010101010101010101" pitchFamily="66" charset="0"/>
              </a:rPr>
              <a:t>Heidi</a:t>
            </a:r>
          </a:p>
        </p:txBody>
      </p:sp>
      <p:sp>
        <p:nvSpPr>
          <p:cNvPr id="5" name="Tijdelijke aanduiding voor dianummer 4">
            <a:extLst>
              <a:ext uri="{FF2B5EF4-FFF2-40B4-BE49-F238E27FC236}">
                <a16:creationId xmlns:a16="http://schemas.microsoft.com/office/drawing/2014/main" id="{4E809612-1944-3D1D-790E-8F4C444DF8F9}"/>
              </a:ext>
            </a:extLst>
          </p:cNvPr>
          <p:cNvSpPr>
            <a:spLocks noGrp="1"/>
          </p:cNvSpPr>
          <p:nvPr>
            <p:ph type="sldNum" sz="quarter" idx="12"/>
          </p:nvPr>
        </p:nvSpPr>
        <p:spPr/>
        <p:txBody>
          <a:bodyPr/>
          <a:lstStyle/>
          <a:p>
            <a:fld id="{2B764824-DA7D-43F9-A240-C68B6904EAD2}" type="slidenum">
              <a:rPr lang="nl-BE" smtClean="0"/>
              <a:t>14</a:t>
            </a:fld>
            <a:endParaRPr lang="nl-BE"/>
          </a:p>
        </p:txBody>
      </p:sp>
    </p:spTree>
    <p:extLst>
      <p:ext uri="{BB962C8B-B14F-4D97-AF65-F5344CB8AC3E}">
        <p14:creationId xmlns:p14="http://schemas.microsoft.com/office/powerpoint/2010/main" val="3300323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43CDA-92A2-F27A-0EFB-200F7CE11867}"/>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6927FADE-2A94-C6B4-0FEB-64A4F2D618D2}"/>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123FFCF6-7CDF-237F-D642-1B159C18A721}"/>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0241CE63-278C-76E5-C692-AF4521783380}"/>
              </a:ext>
            </a:extLst>
          </p:cNvPr>
          <p:cNvSpPr txBox="1"/>
          <p:nvPr/>
        </p:nvSpPr>
        <p:spPr>
          <a:xfrm>
            <a:off x="2787445" y="249649"/>
            <a:ext cx="8247638" cy="6001643"/>
          </a:xfrm>
          <a:prstGeom prst="rect">
            <a:avLst/>
          </a:prstGeom>
          <a:noFill/>
        </p:spPr>
        <p:txBody>
          <a:bodyPr wrap="square" rtlCol="0">
            <a:spAutoFit/>
          </a:bodyPr>
          <a:lstStyle/>
          <a:p>
            <a:endParaRPr lang="nl-NL" sz="3200" dirty="0"/>
          </a:p>
          <a:p>
            <a:r>
              <a:rPr lang="nl-NL" sz="3200" dirty="0"/>
              <a:t>“Schooluitstappen zijn altijd stress. Heb ik wel de juiste kleding? En kan die achteraf gewassen worden of moet ik nadien nog een paar dagen met dezelfde vuile kleren naar school? Welke lunch kan ik meenemen? En kunnen we de uitstap wel betalen? </a:t>
            </a:r>
          </a:p>
          <a:p>
            <a:endParaRPr lang="nl-NL" sz="3200" dirty="0"/>
          </a:p>
          <a:p>
            <a:r>
              <a:rPr lang="nl-NL" sz="3200" dirty="0"/>
              <a:t>Durf ik het aan mijn mama zeggen of vragen of bezorg ik haar te veel zorgen en verdriet als blijkt dat het niet lukt? Ik vertel haar er dan vaak liever niet over en blijf thuis.”</a:t>
            </a:r>
            <a:endParaRPr lang="nl-BE" sz="3200" dirty="0"/>
          </a:p>
        </p:txBody>
      </p:sp>
      <p:sp>
        <p:nvSpPr>
          <p:cNvPr id="3" name="Tekstvak 2">
            <a:extLst>
              <a:ext uri="{FF2B5EF4-FFF2-40B4-BE49-F238E27FC236}">
                <a16:creationId xmlns:a16="http://schemas.microsoft.com/office/drawing/2014/main" id="{8BB67FAC-8862-62C2-4D0A-461DE34500DC}"/>
              </a:ext>
            </a:extLst>
          </p:cNvPr>
          <p:cNvSpPr txBox="1"/>
          <p:nvPr/>
        </p:nvSpPr>
        <p:spPr>
          <a:xfrm>
            <a:off x="-128043" y="2597362"/>
            <a:ext cx="2694482" cy="830997"/>
          </a:xfrm>
          <a:prstGeom prst="rect">
            <a:avLst/>
          </a:prstGeom>
          <a:noFill/>
        </p:spPr>
        <p:txBody>
          <a:bodyPr wrap="square">
            <a:spAutoFit/>
          </a:bodyPr>
          <a:lstStyle/>
          <a:p>
            <a:pPr algn="ctr"/>
            <a:r>
              <a:rPr lang="nl-NL" sz="4800" b="1" dirty="0">
                <a:latin typeface="Lucida Handwriting" panose="03010101010101010101" pitchFamily="66" charset="0"/>
              </a:rPr>
              <a:t>Heidi</a:t>
            </a:r>
          </a:p>
        </p:txBody>
      </p:sp>
      <p:sp>
        <p:nvSpPr>
          <p:cNvPr id="5" name="Tijdelijke aanduiding voor dianummer 4">
            <a:extLst>
              <a:ext uri="{FF2B5EF4-FFF2-40B4-BE49-F238E27FC236}">
                <a16:creationId xmlns:a16="http://schemas.microsoft.com/office/drawing/2014/main" id="{2504D42D-73F6-79FB-3B99-EB2B6CBA715E}"/>
              </a:ext>
            </a:extLst>
          </p:cNvPr>
          <p:cNvSpPr>
            <a:spLocks noGrp="1"/>
          </p:cNvSpPr>
          <p:nvPr>
            <p:ph type="sldNum" sz="quarter" idx="12"/>
          </p:nvPr>
        </p:nvSpPr>
        <p:spPr/>
        <p:txBody>
          <a:bodyPr/>
          <a:lstStyle/>
          <a:p>
            <a:fld id="{2B764824-DA7D-43F9-A240-C68B6904EAD2}" type="slidenum">
              <a:rPr lang="nl-BE" smtClean="0"/>
              <a:t>15</a:t>
            </a:fld>
            <a:endParaRPr lang="nl-BE"/>
          </a:p>
        </p:txBody>
      </p:sp>
    </p:spTree>
    <p:extLst>
      <p:ext uri="{BB962C8B-B14F-4D97-AF65-F5344CB8AC3E}">
        <p14:creationId xmlns:p14="http://schemas.microsoft.com/office/powerpoint/2010/main" val="2095610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5737C-FC92-E3B0-B2A6-ACB3A4CD81E8}"/>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F3D9A237-8E40-2EE5-085D-38F93863309E}"/>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985B0DF6-7939-87D2-C9D0-C99F46104DCE}"/>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31325CC9-C116-B549-46BA-592222DE96B4}"/>
              </a:ext>
            </a:extLst>
          </p:cNvPr>
          <p:cNvSpPr txBox="1"/>
          <p:nvPr/>
        </p:nvSpPr>
        <p:spPr>
          <a:xfrm>
            <a:off x="2944420" y="673759"/>
            <a:ext cx="8247638" cy="5509200"/>
          </a:xfrm>
          <a:prstGeom prst="rect">
            <a:avLst/>
          </a:prstGeom>
          <a:noFill/>
        </p:spPr>
        <p:txBody>
          <a:bodyPr wrap="square" rtlCol="0">
            <a:spAutoFit/>
          </a:bodyPr>
          <a:lstStyle/>
          <a:p>
            <a:endParaRPr lang="nl-NL" sz="3200" dirty="0"/>
          </a:p>
          <a:p>
            <a:r>
              <a:rPr lang="nl-NL" sz="3200" dirty="0"/>
              <a:t>“Omdat we niet veel hebben, loopt ons gezinsleven niet altijd van een leien dakje.      Er zijn veel spanningen. Mijn mama is vaak moedeloos en kwaad zelfs, ze heeft niet voor dit leven gekozen. Ze is de laatste tijd regelmatig ziek en depressief.</a:t>
            </a:r>
          </a:p>
          <a:p>
            <a:endParaRPr lang="nl-NL" sz="3200" dirty="0"/>
          </a:p>
          <a:p>
            <a:r>
              <a:rPr lang="nl-NL" sz="3200" dirty="0"/>
              <a:t>Buitenshuis en op school, waar ik heel erg geconfronteerd word met onze armoede en ‘anders-zijn’, voel ik me uitgesloten.”</a:t>
            </a:r>
            <a:endParaRPr lang="nl-BE" sz="3200" dirty="0"/>
          </a:p>
        </p:txBody>
      </p:sp>
      <p:sp>
        <p:nvSpPr>
          <p:cNvPr id="3" name="Tekstvak 2">
            <a:extLst>
              <a:ext uri="{FF2B5EF4-FFF2-40B4-BE49-F238E27FC236}">
                <a16:creationId xmlns:a16="http://schemas.microsoft.com/office/drawing/2014/main" id="{FA1D0860-8683-84E8-3813-7971D867B3C1}"/>
              </a:ext>
            </a:extLst>
          </p:cNvPr>
          <p:cNvSpPr txBox="1"/>
          <p:nvPr/>
        </p:nvSpPr>
        <p:spPr>
          <a:xfrm>
            <a:off x="-128043" y="2597362"/>
            <a:ext cx="2694482" cy="830997"/>
          </a:xfrm>
          <a:prstGeom prst="rect">
            <a:avLst/>
          </a:prstGeom>
          <a:noFill/>
        </p:spPr>
        <p:txBody>
          <a:bodyPr wrap="square">
            <a:spAutoFit/>
          </a:bodyPr>
          <a:lstStyle/>
          <a:p>
            <a:pPr algn="ctr"/>
            <a:r>
              <a:rPr lang="nl-NL" sz="4800" b="1" dirty="0">
                <a:latin typeface="Lucida Handwriting" panose="03010101010101010101" pitchFamily="66" charset="0"/>
              </a:rPr>
              <a:t>Heidi</a:t>
            </a:r>
          </a:p>
        </p:txBody>
      </p:sp>
      <p:sp>
        <p:nvSpPr>
          <p:cNvPr id="5" name="Tijdelijke aanduiding voor dianummer 4">
            <a:extLst>
              <a:ext uri="{FF2B5EF4-FFF2-40B4-BE49-F238E27FC236}">
                <a16:creationId xmlns:a16="http://schemas.microsoft.com/office/drawing/2014/main" id="{E8859710-A29C-637A-8B3F-F9B11D2FEEF0}"/>
              </a:ext>
            </a:extLst>
          </p:cNvPr>
          <p:cNvSpPr>
            <a:spLocks noGrp="1"/>
          </p:cNvSpPr>
          <p:nvPr>
            <p:ph type="sldNum" sz="quarter" idx="12"/>
          </p:nvPr>
        </p:nvSpPr>
        <p:spPr/>
        <p:txBody>
          <a:bodyPr/>
          <a:lstStyle/>
          <a:p>
            <a:fld id="{2B764824-DA7D-43F9-A240-C68B6904EAD2}" type="slidenum">
              <a:rPr lang="nl-BE" smtClean="0"/>
              <a:t>16</a:t>
            </a:fld>
            <a:endParaRPr lang="nl-BE"/>
          </a:p>
        </p:txBody>
      </p:sp>
    </p:spTree>
    <p:extLst>
      <p:ext uri="{BB962C8B-B14F-4D97-AF65-F5344CB8AC3E}">
        <p14:creationId xmlns:p14="http://schemas.microsoft.com/office/powerpoint/2010/main" val="2339667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49318-879B-DA11-432C-0A368A7CC9B4}"/>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AD4BB2DB-EBAD-82DD-CB0C-7C810B920E77}"/>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180FE684-C6D6-EB6A-DFE6-A11A22074071}"/>
              </a:ext>
            </a:extLst>
          </p:cNvPr>
          <p:cNvPicPr>
            <a:picLocks noChangeAspect="1"/>
          </p:cNvPicPr>
          <p:nvPr/>
        </p:nvPicPr>
        <p:blipFill>
          <a:blip r:embed="rId3"/>
          <a:stretch>
            <a:fillRect/>
          </a:stretch>
        </p:blipFill>
        <p:spPr>
          <a:xfrm>
            <a:off x="11256089" y="0"/>
            <a:ext cx="934387" cy="6856718"/>
          </a:xfrm>
          <a:prstGeom prst="rect">
            <a:avLst/>
          </a:prstGeom>
        </p:spPr>
      </p:pic>
      <p:pic>
        <p:nvPicPr>
          <p:cNvPr id="16" name="Afbeelding 15">
            <a:extLst>
              <a:ext uri="{FF2B5EF4-FFF2-40B4-BE49-F238E27FC236}">
                <a16:creationId xmlns:a16="http://schemas.microsoft.com/office/drawing/2014/main" id="{29051FB3-5165-B595-1131-D009D6494796}"/>
              </a:ext>
            </a:extLst>
          </p:cNvPr>
          <p:cNvPicPr>
            <a:picLocks noChangeAspect="1"/>
          </p:cNvPicPr>
          <p:nvPr/>
        </p:nvPicPr>
        <p:blipFill>
          <a:blip r:embed="rId4"/>
          <a:stretch>
            <a:fillRect/>
          </a:stretch>
        </p:blipFill>
        <p:spPr>
          <a:xfrm rot="977303">
            <a:off x="5893591" y="2017291"/>
            <a:ext cx="4298744" cy="4324662"/>
          </a:xfrm>
          <a:prstGeom prst="rect">
            <a:avLst/>
          </a:prstGeom>
        </p:spPr>
      </p:pic>
      <p:sp>
        <p:nvSpPr>
          <p:cNvPr id="17" name="Tekstvak 16">
            <a:extLst>
              <a:ext uri="{FF2B5EF4-FFF2-40B4-BE49-F238E27FC236}">
                <a16:creationId xmlns:a16="http://schemas.microsoft.com/office/drawing/2014/main" id="{1D7B59CD-91C8-2808-E154-887ED1A44963}"/>
              </a:ext>
            </a:extLst>
          </p:cNvPr>
          <p:cNvSpPr txBox="1"/>
          <p:nvPr/>
        </p:nvSpPr>
        <p:spPr>
          <a:xfrm rot="20966107">
            <a:off x="73508" y="1410306"/>
            <a:ext cx="8304551" cy="1569660"/>
          </a:xfrm>
          <a:prstGeom prst="rect">
            <a:avLst/>
          </a:prstGeom>
          <a:noFill/>
        </p:spPr>
        <p:txBody>
          <a:bodyPr wrap="square" rtlCol="0">
            <a:spAutoFit/>
          </a:bodyPr>
          <a:lstStyle/>
          <a:p>
            <a:pPr algn="ctr"/>
            <a:r>
              <a:rPr lang="nl-NL" sz="4800" b="1" dirty="0">
                <a:solidFill>
                  <a:schemeClr val="accent4">
                    <a:lumMod val="75000"/>
                  </a:schemeClr>
                </a:solidFill>
              </a:rPr>
              <a:t>WELKE </a:t>
            </a:r>
            <a:r>
              <a:rPr lang="nl-NL" sz="4800" b="1" u="sng" dirty="0">
                <a:solidFill>
                  <a:schemeClr val="accent4">
                    <a:lumMod val="75000"/>
                  </a:schemeClr>
                </a:solidFill>
              </a:rPr>
              <a:t>OORZAKEN</a:t>
            </a:r>
            <a:r>
              <a:rPr lang="nl-NL" sz="4800" b="1" dirty="0">
                <a:solidFill>
                  <a:schemeClr val="accent4">
                    <a:lumMod val="75000"/>
                  </a:schemeClr>
                </a:solidFill>
              </a:rPr>
              <a:t> VAN ARMOEDE STEL JE VAST? </a:t>
            </a:r>
          </a:p>
        </p:txBody>
      </p:sp>
      <p:sp>
        <p:nvSpPr>
          <p:cNvPr id="2" name="Tekstvak 1">
            <a:extLst>
              <a:ext uri="{FF2B5EF4-FFF2-40B4-BE49-F238E27FC236}">
                <a16:creationId xmlns:a16="http://schemas.microsoft.com/office/drawing/2014/main" id="{8BF5A64D-61B6-C55D-1E03-ED180486D3F9}"/>
              </a:ext>
            </a:extLst>
          </p:cNvPr>
          <p:cNvSpPr txBox="1"/>
          <p:nvPr/>
        </p:nvSpPr>
        <p:spPr>
          <a:xfrm>
            <a:off x="3927423" y="4706911"/>
            <a:ext cx="2533338" cy="830997"/>
          </a:xfrm>
          <a:prstGeom prst="rect">
            <a:avLst/>
          </a:prstGeom>
          <a:noFill/>
        </p:spPr>
        <p:txBody>
          <a:bodyPr wrap="square" rtlCol="0">
            <a:spAutoFit/>
          </a:bodyPr>
          <a:lstStyle/>
          <a:p>
            <a:r>
              <a:rPr lang="nl-NL" sz="4800" b="1" dirty="0">
                <a:solidFill>
                  <a:schemeClr val="accent4">
                    <a:lumMod val="75000"/>
                  </a:schemeClr>
                </a:solidFill>
                <a:latin typeface="Lucida Handwriting" panose="03010101010101010101" pitchFamily="66" charset="0"/>
              </a:rPr>
              <a:t>Noteer</a:t>
            </a:r>
            <a:endParaRPr lang="nl-BE" sz="4800" b="1" dirty="0">
              <a:solidFill>
                <a:schemeClr val="accent4">
                  <a:lumMod val="75000"/>
                </a:schemeClr>
              </a:solidFill>
              <a:latin typeface="Lucida Handwriting" panose="03010101010101010101" pitchFamily="66" charset="0"/>
            </a:endParaRPr>
          </a:p>
        </p:txBody>
      </p:sp>
      <p:sp>
        <p:nvSpPr>
          <p:cNvPr id="3" name="Tijdelijke aanduiding voor dianummer 2">
            <a:extLst>
              <a:ext uri="{FF2B5EF4-FFF2-40B4-BE49-F238E27FC236}">
                <a16:creationId xmlns:a16="http://schemas.microsoft.com/office/drawing/2014/main" id="{85EA1E7B-3834-EF94-0A90-D5947E507F8C}"/>
              </a:ext>
            </a:extLst>
          </p:cNvPr>
          <p:cNvSpPr>
            <a:spLocks noGrp="1"/>
          </p:cNvSpPr>
          <p:nvPr>
            <p:ph type="sldNum" sz="quarter" idx="12"/>
          </p:nvPr>
        </p:nvSpPr>
        <p:spPr/>
        <p:txBody>
          <a:bodyPr/>
          <a:lstStyle/>
          <a:p>
            <a:fld id="{2B764824-DA7D-43F9-A240-C68B6904EAD2}" type="slidenum">
              <a:rPr lang="nl-BE" smtClean="0"/>
              <a:t>17</a:t>
            </a:fld>
            <a:endParaRPr lang="nl-BE"/>
          </a:p>
        </p:txBody>
      </p:sp>
    </p:spTree>
    <p:extLst>
      <p:ext uri="{BB962C8B-B14F-4D97-AF65-F5344CB8AC3E}">
        <p14:creationId xmlns:p14="http://schemas.microsoft.com/office/powerpoint/2010/main" val="3848106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19701-33F6-AFB7-5D59-17DA85D31FC6}"/>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8709BE8F-1A00-1457-C210-6E6C89F54FB2}"/>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2324BF31-3CA4-79EF-F7DD-69C20A10F152}"/>
              </a:ext>
            </a:extLst>
          </p:cNvPr>
          <p:cNvPicPr>
            <a:picLocks noChangeAspect="1"/>
          </p:cNvPicPr>
          <p:nvPr/>
        </p:nvPicPr>
        <p:blipFill>
          <a:blip r:embed="rId3"/>
          <a:stretch>
            <a:fillRect/>
          </a:stretch>
        </p:blipFill>
        <p:spPr>
          <a:xfrm>
            <a:off x="11256089" y="0"/>
            <a:ext cx="934387" cy="6856718"/>
          </a:xfrm>
          <a:prstGeom prst="rect">
            <a:avLst/>
          </a:prstGeom>
        </p:spPr>
      </p:pic>
      <p:pic>
        <p:nvPicPr>
          <p:cNvPr id="16" name="Afbeelding 15">
            <a:extLst>
              <a:ext uri="{FF2B5EF4-FFF2-40B4-BE49-F238E27FC236}">
                <a16:creationId xmlns:a16="http://schemas.microsoft.com/office/drawing/2014/main" id="{B417D817-841B-9E59-645C-041DA0D7715F}"/>
              </a:ext>
            </a:extLst>
          </p:cNvPr>
          <p:cNvPicPr>
            <a:picLocks noChangeAspect="1"/>
          </p:cNvPicPr>
          <p:nvPr/>
        </p:nvPicPr>
        <p:blipFill>
          <a:blip r:embed="rId4"/>
          <a:stretch>
            <a:fillRect/>
          </a:stretch>
        </p:blipFill>
        <p:spPr>
          <a:xfrm rot="977303">
            <a:off x="5893591" y="2017291"/>
            <a:ext cx="4298744" cy="4324662"/>
          </a:xfrm>
          <a:prstGeom prst="rect">
            <a:avLst/>
          </a:prstGeom>
        </p:spPr>
      </p:pic>
      <p:sp>
        <p:nvSpPr>
          <p:cNvPr id="17" name="Tekstvak 16">
            <a:extLst>
              <a:ext uri="{FF2B5EF4-FFF2-40B4-BE49-F238E27FC236}">
                <a16:creationId xmlns:a16="http://schemas.microsoft.com/office/drawing/2014/main" id="{C50BB524-0C9C-1F20-0336-003158EB4767}"/>
              </a:ext>
            </a:extLst>
          </p:cNvPr>
          <p:cNvSpPr txBox="1"/>
          <p:nvPr/>
        </p:nvSpPr>
        <p:spPr>
          <a:xfrm rot="20966107">
            <a:off x="73508" y="1410306"/>
            <a:ext cx="8304551" cy="1569660"/>
          </a:xfrm>
          <a:prstGeom prst="rect">
            <a:avLst/>
          </a:prstGeom>
          <a:noFill/>
        </p:spPr>
        <p:txBody>
          <a:bodyPr wrap="square" rtlCol="0">
            <a:spAutoFit/>
          </a:bodyPr>
          <a:lstStyle/>
          <a:p>
            <a:pPr algn="ctr"/>
            <a:r>
              <a:rPr lang="nl-NL" sz="4800" b="1" dirty="0">
                <a:solidFill>
                  <a:schemeClr val="accent4">
                    <a:lumMod val="75000"/>
                  </a:schemeClr>
                </a:solidFill>
              </a:rPr>
              <a:t>WELKE </a:t>
            </a:r>
            <a:r>
              <a:rPr lang="nl-NL" sz="4800" b="1" u="sng" dirty="0">
                <a:solidFill>
                  <a:schemeClr val="accent4">
                    <a:lumMod val="75000"/>
                  </a:schemeClr>
                </a:solidFill>
              </a:rPr>
              <a:t>GEVOLGEN</a:t>
            </a:r>
            <a:r>
              <a:rPr lang="nl-NL" sz="4800" b="1" dirty="0">
                <a:solidFill>
                  <a:schemeClr val="accent4">
                    <a:lumMod val="75000"/>
                  </a:schemeClr>
                </a:solidFill>
              </a:rPr>
              <a:t> VAN ARMOEDE STEL JE VAST? </a:t>
            </a:r>
          </a:p>
        </p:txBody>
      </p:sp>
      <p:sp>
        <p:nvSpPr>
          <p:cNvPr id="2" name="Tekstvak 1">
            <a:extLst>
              <a:ext uri="{FF2B5EF4-FFF2-40B4-BE49-F238E27FC236}">
                <a16:creationId xmlns:a16="http://schemas.microsoft.com/office/drawing/2014/main" id="{D21414C0-F022-F4B6-B587-D2B28D47BD75}"/>
              </a:ext>
            </a:extLst>
          </p:cNvPr>
          <p:cNvSpPr txBox="1"/>
          <p:nvPr/>
        </p:nvSpPr>
        <p:spPr>
          <a:xfrm>
            <a:off x="3927423" y="4706911"/>
            <a:ext cx="2533338" cy="830997"/>
          </a:xfrm>
          <a:prstGeom prst="rect">
            <a:avLst/>
          </a:prstGeom>
          <a:noFill/>
        </p:spPr>
        <p:txBody>
          <a:bodyPr wrap="square" rtlCol="0">
            <a:spAutoFit/>
          </a:bodyPr>
          <a:lstStyle/>
          <a:p>
            <a:r>
              <a:rPr lang="nl-NL" sz="4800" b="1" dirty="0">
                <a:solidFill>
                  <a:schemeClr val="accent4">
                    <a:lumMod val="75000"/>
                  </a:schemeClr>
                </a:solidFill>
                <a:latin typeface="Lucida Handwriting" panose="03010101010101010101" pitchFamily="66" charset="0"/>
              </a:rPr>
              <a:t>Noteer</a:t>
            </a:r>
            <a:endParaRPr lang="nl-BE" sz="4800" b="1" dirty="0">
              <a:solidFill>
                <a:schemeClr val="accent4">
                  <a:lumMod val="75000"/>
                </a:schemeClr>
              </a:solidFill>
              <a:latin typeface="Lucida Handwriting" panose="03010101010101010101" pitchFamily="66" charset="0"/>
            </a:endParaRPr>
          </a:p>
        </p:txBody>
      </p:sp>
      <p:sp>
        <p:nvSpPr>
          <p:cNvPr id="3" name="Tijdelijke aanduiding voor dianummer 2">
            <a:extLst>
              <a:ext uri="{FF2B5EF4-FFF2-40B4-BE49-F238E27FC236}">
                <a16:creationId xmlns:a16="http://schemas.microsoft.com/office/drawing/2014/main" id="{6828D131-5410-B0DD-B86E-CA9F972E2355}"/>
              </a:ext>
            </a:extLst>
          </p:cNvPr>
          <p:cNvSpPr>
            <a:spLocks noGrp="1"/>
          </p:cNvSpPr>
          <p:nvPr>
            <p:ph type="sldNum" sz="quarter" idx="12"/>
          </p:nvPr>
        </p:nvSpPr>
        <p:spPr/>
        <p:txBody>
          <a:bodyPr/>
          <a:lstStyle/>
          <a:p>
            <a:fld id="{2B764824-DA7D-43F9-A240-C68B6904EAD2}" type="slidenum">
              <a:rPr lang="nl-BE" smtClean="0"/>
              <a:t>18</a:t>
            </a:fld>
            <a:endParaRPr lang="nl-BE"/>
          </a:p>
        </p:txBody>
      </p:sp>
    </p:spTree>
    <p:extLst>
      <p:ext uri="{BB962C8B-B14F-4D97-AF65-F5344CB8AC3E}">
        <p14:creationId xmlns:p14="http://schemas.microsoft.com/office/powerpoint/2010/main" val="2885869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E2234-5E12-24FA-8187-52627A2A2680}"/>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643D5777-6243-B9F4-2217-A078218696AE}"/>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2ACF1B44-15F7-484F-603F-4933375D1822}"/>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228A8E1A-37A7-EDB9-6B4C-8B39C1F9E588}"/>
              </a:ext>
            </a:extLst>
          </p:cNvPr>
          <p:cNvSpPr txBox="1"/>
          <p:nvPr/>
        </p:nvSpPr>
        <p:spPr>
          <a:xfrm>
            <a:off x="403982" y="673759"/>
            <a:ext cx="10448145" cy="5509200"/>
          </a:xfrm>
          <a:prstGeom prst="rect">
            <a:avLst/>
          </a:prstGeom>
          <a:noFill/>
        </p:spPr>
        <p:txBody>
          <a:bodyPr wrap="square" rtlCol="0">
            <a:spAutoFit/>
          </a:bodyPr>
          <a:lstStyle/>
          <a:p>
            <a:pPr algn="ctr"/>
            <a:r>
              <a:rPr lang="nl-NL" sz="8800" b="1" dirty="0">
                <a:solidFill>
                  <a:schemeClr val="accent4">
                    <a:lumMod val="75000"/>
                  </a:schemeClr>
                </a:solidFill>
              </a:rPr>
              <a:t>De eerste 1.000 dagen zijn bepalend voor het creëren van gelijke kansen!</a:t>
            </a:r>
          </a:p>
        </p:txBody>
      </p:sp>
      <p:sp>
        <p:nvSpPr>
          <p:cNvPr id="3" name="Tijdelijke aanduiding voor dianummer 2">
            <a:extLst>
              <a:ext uri="{FF2B5EF4-FFF2-40B4-BE49-F238E27FC236}">
                <a16:creationId xmlns:a16="http://schemas.microsoft.com/office/drawing/2014/main" id="{43B443F5-FCB4-EFA6-6149-1DC77C591486}"/>
              </a:ext>
            </a:extLst>
          </p:cNvPr>
          <p:cNvSpPr>
            <a:spLocks noGrp="1"/>
          </p:cNvSpPr>
          <p:nvPr>
            <p:ph type="sldNum" sz="quarter" idx="12"/>
          </p:nvPr>
        </p:nvSpPr>
        <p:spPr/>
        <p:txBody>
          <a:bodyPr/>
          <a:lstStyle/>
          <a:p>
            <a:fld id="{2B764824-DA7D-43F9-A240-C68B6904EAD2}" type="slidenum">
              <a:rPr lang="nl-BE" smtClean="0"/>
              <a:t>19</a:t>
            </a:fld>
            <a:endParaRPr lang="nl-BE"/>
          </a:p>
        </p:txBody>
      </p:sp>
    </p:spTree>
    <p:extLst>
      <p:ext uri="{BB962C8B-B14F-4D97-AF65-F5344CB8AC3E}">
        <p14:creationId xmlns:p14="http://schemas.microsoft.com/office/powerpoint/2010/main" val="4051353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E7084-3E41-EBD0-5721-66BEA41607DD}"/>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9C43E8B0-7EC5-F29C-6BD6-BC75D24EA565}"/>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B4FA2E27-5E3E-0DBA-E8A8-8FDFC934781B}"/>
              </a:ext>
            </a:extLst>
          </p:cNvPr>
          <p:cNvPicPr>
            <a:picLocks noChangeAspect="1"/>
          </p:cNvPicPr>
          <p:nvPr/>
        </p:nvPicPr>
        <p:blipFill>
          <a:blip r:embed="rId3"/>
          <a:stretch>
            <a:fillRect/>
          </a:stretch>
        </p:blipFill>
        <p:spPr>
          <a:xfrm>
            <a:off x="11256089" y="0"/>
            <a:ext cx="934387" cy="6856718"/>
          </a:xfrm>
          <a:prstGeom prst="rect">
            <a:avLst/>
          </a:prstGeom>
        </p:spPr>
      </p:pic>
      <p:sp>
        <p:nvSpPr>
          <p:cNvPr id="3" name="Tijdelijke aanduiding voor dianummer 2">
            <a:extLst>
              <a:ext uri="{FF2B5EF4-FFF2-40B4-BE49-F238E27FC236}">
                <a16:creationId xmlns:a16="http://schemas.microsoft.com/office/drawing/2014/main" id="{5F0391EE-24D7-4A59-988D-5A8136D6CB39}"/>
              </a:ext>
            </a:extLst>
          </p:cNvPr>
          <p:cNvSpPr>
            <a:spLocks noGrp="1"/>
          </p:cNvSpPr>
          <p:nvPr>
            <p:ph type="sldNum" sz="quarter" idx="12"/>
          </p:nvPr>
        </p:nvSpPr>
        <p:spPr/>
        <p:txBody>
          <a:bodyPr/>
          <a:lstStyle/>
          <a:p>
            <a:fld id="{2B764824-DA7D-43F9-A240-C68B6904EAD2}" type="slidenum">
              <a:rPr lang="nl-BE" smtClean="0"/>
              <a:t>20</a:t>
            </a:fld>
            <a:endParaRPr lang="nl-BE"/>
          </a:p>
        </p:txBody>
      </p:sp>
      <p:sp>
        <p:nvSpPr>
          <p:cNvPr id="6" name="Tekstvak 5">
            <a:extLst>
              <a:ext uri="{FF2B5EF4-FFF2-40B4-BE49-F238E27FC236}">
                <a16:creationId xmlns:a16="http://schemas.microsoft.com/office/drawing/2014/main" id="{45C7CB8D-6493-920C-9839-10AF04587D45}"/>
              </a:ext>
            </a:extLst>
          </p:cNvPr>
          <p:cNvSpPr txBox="1"/>
          <p:nvPr/>
        </p:nvSpPr>
        <p:spPr>
          <a:xfrm>
            <a:off x="209110" y="314391"/>
            <a:ext cx="10837889" cy="4524315"/>
          </a:xfrm>
          <a:prstGeom prst="rect">
            <a:avLst/>
          </a:prstGeom>
          <a:noFill/>
        </p:spPr>
        <p:txBody>
          <a:bodyPr wrap="square" rtlCol="0">
            <a:spAutoFit/>
          </a:bodyPr>
          <a:lstStyle/>
          <a:p>
            <a:pPr algn="ctr"/>
            <a:r>
              <a:rPr lang="nl-NL" sz="4800" b="1" i="1" dirty="0">
                <a:solidFill>
                  <a:schemeClr val="accent4">
                    <a:lumMod val="75000"/>
                  </a:schemeClr>
                </a:solidFill>
              </a:rPr>
              <a:t>Wetenschappelijk onderzoek heeft uitgewezen dat de eerste 1.000 dagen (van conceptie tot 2 jaar) de belangrijkste zijn in de ontwikkeling van een kind, met name de ontwikkeling van de hersenen.</a:t>
            </a:r>
          </a:p>
        </p:txBody>
      </p:sp>
      <p:sp>
        <p:nvSpPr>
          <p:cNvPr id="9" name="Tekstvak 8">
            <a:extLst>
              <a:ext uri="{FF2B5EF4-FFF2-40B4-BE49-F238E27FC236}">
                <a16:creationId xmlns:a16="http://schemas.microsoft.com/office/drawing/2014/main" id="{1887634E-F7BB-E7B3-5247-422815A39492}"/>
              </a:ext>
            </a:extLst>
          </p:cNvPr>
          <p:cNvSpPr txBox="1"/>
          <p:nvPr/>
        </p:nvSpPr>
        <p:spPr>
          <a:xfrm>
            <a:off x="772" y="4969251"/>
            <a:ext cx="11254564" cy="1569660"/>
          </a:xfrm>
          <a:prstGeom prst="rect">
            <a:avLst/>
          </a:prstGeom>
          <a:noFill/>
        </p:spPr>
        <p:txBody>
          <a:bodyPr wrap="square">
            <a:spAutoFit/>
          </a:bodyPr>
          <a:lstStyle/>
          <a:p>
            <a:pPr algn="ctr"/>
            <a:r>
              <a:rPr lang="nl-NL" sz="4800" b="1"/>
              <a:t>De strijd tegen kinderarmoede begint al vanaf de zwangerschap!</a:t>
            </a:r>
            <a:endParaRPr lang="nl-BE" sz="4800" b="1" dirty="0"/>
          </a:p>
        </p:txBody>
      </p:sp>
      <p:pic>
        <p:nvPicPr>
          <p:cNvPr id="10" name="Picture 2">
            <a:extLst>
              <a:ext uri="{FF2B5EF4-FFF2-40B4-BE49-F238E27FC236}">
                <a16:creationId xmlns:a16="http://schemas.microsoft.com/office/drawing/2014/main" id="{A452F905-BBB7-D24F-64EF-AFEEE4284B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0400" y="212714"/>
            <a:ext cx="1123857" cy="1123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303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63926-1CE2-E1CD-A3E9-615A539514F7}"/>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1FF34FC3-CA6B-DADA-81CE-51BDB11101E3}"/>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5AF71FF2-A7D1-1C5E-7B38-599A56102FE2}"/>
              </a:ext>
            </a:extLst>
          </p:cNvPr>
          <p:cNvPicPr>
            <a:picLocks noChangeAspect="1"/>
          </p:cNvPicPr>
          <p:nvPr/>
        </p:nvPicPr>
        <p:blipFill>
          <a:blip r:embed="rId3"/>
          <a:stretch>
            <a:fillRect/>
          </a:stretch>
        </p:blipFill>
        <p:spPr>
          <a:xfrm>
            <a:off x="11256089" y="0"/>
            <a:ext cx="934387" cy="6856718"/>
          </a:xfrm>
          <a:prstGeom prst="rect">
            <a:avLst/>
          </a:prstGeom>
        </p:spPr>
      </p:pic>
      <p:sp>
        <p:nvSpPr>
          <p:cNvPr id="10" name="Tekstvak 9">
            <a:extLst>
              <a:ext uri="{FF2B5EF4-FFF2-40B4-BE49-F238E27FC236}">
                <a16:creationId xmlns:a16="http://schemas.microsoft.com/office/drawing/2014/main" id="{3B69E5A4-84F9-8C12-8B0E-DC7C63B840B9}"/>
              </a:ext>
            </a:extLst>
          </p:cNvPr>
          <p:cNvSpPr txBox="1"/>
          <p:nvPr/>
        </p:nvSpPr>
        <p:spPr>
          <a:xfrm>
            <a:off x="343250" y="315834"/>
            <a:ext cx="10912839" cy="4924425"/>
          </a:xfrm>
          <a:prstGeom prst="rect">
            <a:avLst/>
          </a:prstGeom>
          <a:noFill/>
        </p:spPr>
        <p:txBody>
          <a:bodyPr wrap="square" rtlCol="0">
            <a:spAutoFit/>
          </a:bodyPr>
          <a:lstStyle/>
          <a:p>
            <a:pPr algn="ctr"/>
            <a:endParaRPr lang="nl-NL" sz="8800" b="1" dirty="0">
              <a:solidFill>
                <a:schemeClr val="accent1">
                  <a:lumMod val="60000"/>
                  <a:lumOff val="40000"/>
                </a:schemeClr>
              </a:solidFill>
            </a:endParaRPr>
          </a:p>
          <a:p>
            <a:pPr algn="ctr"/>
            <a:r>
              <a:rPr lang="nl-NL" sz="13800" b="1" dirty="0">
                <a:solidFill>
                  <a:schemeClr val="accent4">
                    <a:lumMod val="75000"/>
                  </a:schemeClr>
                </a:solidFill>
              </a:rPr>
              <a:t>ARMOEDE</a:t>
            </a:r>
          </a:p>
          <a:p>
            <a:pPr algn="ctr"/>
            <a:r>
              <a:rPr lang="nl-NL" sz="8800" b="1" dirty="0">
                <a:solidFill>
                  <a:schemeClr val="accent1">
                    <a:lumMod val="60000"/>
                    <a:lumOff val="40000"/>
                  </a:schemeClr>
                </a:solidFill>
              </a:rPr>
              <a:t>IS EEN WEB</a:t>
            </a:r>
            <a:endParaRPr lang="nl-NL" sz="8800" b="1" dirty="0">
              <a:solidFill>
                <a:schemeClr val="accent4">
                  <a:lumMod val="75000"/>
                </a:schemeClr>
              </a:solidFill>
            </a:endParaRPr>
          </a:p>
        </p:txBody>
      </p:sp>
      <p:sp>
        <p:nvSpPr>
          <p:cNvPr id="2" name="Tijdelijke aanduiding voor dianummer 1">
            <a:extLst>
              <a:ext uri="{FF2B5EF4-FFF2-40B4-BE49-F238E27FC236}">
                <a16:creationId xmlns:a16="http://schemas.microsoft.com/office/drawing/2014/main" id="{FBDF3C46-30BE-62FA-5AB0-53DE177694DD}"/>
              </a:ext>
            </a:extLst>
          </p:cNvPr>
          <p:cNvSpPr>
            <a:spLocks noGrp="1"/>
          </p:cNvSpPr>
          <p:nvPr>
            <p:ph type="sldNum" sz="quarter" idx="12"/>
          </p:nvPr>
        </p:nvSpPr>
        <p:spPr/>
        <p:txBody>
          <a:bodyPr/>
          <a:lstStyle/>
          <a:p>
            <a:fld id="{2B764824-DA7D-43F9-A240-C68B6904EAD2}" type="slidenum">
              <a:rPr lang="nl-BE" smtClean="0"/>
              <a:t>21</a:t>
            </a:fld>
            <a:endParaRPr lang="nl-BE"/>
          </a:p>
        </p:txBody>
      </p:sp>
    </p:spTree>
    <p:extLst>
      <p:ext uri="{BB962C8B-B14F-4D97-AF65-F5344CB8AC3E}">
        <p14:creationId xmlns:p14="http://schemas.microsoft.com/office/powerpoint/2010/main" val="2191015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C82CF-14D5-470C-B471-A3EA4BE787E5}"/>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30CEE631-597B-4FB3-5F39-66E4860BF9F5}"/>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3ECFE71F-7EED-2EC4-811E-E25558CF9307}"/>
              </a:ext>
            </a:extLst>
          </p:cNvPr>
          <p:cNvPicPr>
            <a:picLocks noChangeAspect="1"/>
          </p:cNvPicPr>
          <p:nvPr/>
        </p:nvPicPr>
        <p:blipFill>
          <a:blip r:embed="rId3"/>
          <a:stretch>
            <a:fillRect/>
          </a:stretch>
        </p:blipFill>
        <p:spPr>
          <a:xfrm>
            <a:off x="11256089" y="0"/>
            <a:ext cx="934387" cy="6856718"/>
          </a:xfrm>
          <a:prstGeom prst="rect">
            <a:avLst/>
          </a:prstGeom>
        </p:spPr>
      </p:pic>
      <p:pic>
        <p:nvPicPr>
          <p:cNvPr id="2050" name="Picture 2">
            <a:extLst>
              <a:ext uri="{FF2B5EF4-FFF2-40B4-BE49-F238E27FC236}">
                <a16:creationId xmlns:a16="http://schemas.microsoft.com/office/drawing/2014/main" id="{22656F67-7DE3-D69C-8112-45072FE582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63" y="0"/>
            <a:ext cx="10453687"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E0D569E5-B23C-26CB-9740-659E15B16DD0}"/>
              </a:ext>
            </a:extLst>
          </p:cNvPr>
          <p:cNvSpPr txBox="1"/>
          <p:nvPr/>
        </p:nvSpPr>
        <p:spPr>
          <a:xfrm>
            <a:off x="199199" y="5786679"/>
            <a:ext cx="3323490" cy="584775"/>
          </a:xfrm>
          <a:prstGeom prst="rect">
            <a:avLst/>
          </a:prstGeom>
          <a:noFill/>
        </p:spPr>
        <p:txBody>
          <a:bodyPr wrap="square">
            <a:spAutoFit/>
          </a:bodyPr>
          <a:lstStyle/>
          <a:p>
            <a:r>
              <a:rPr lang="nl-NL" sz="3200" b="1" dirty="0">
                <a:solidFill>
                  <a:schemeClr val="accent4">
                    <a:lumMod val="75000"/>
                  </a:schemeClr>
                </a:solidFill>
              </a:rPr>
              <a:t>levensdomeinen</a:t>
            </a:r>
            <a:endParaRPr lang="nl-BE" sz="3200" dirty="0">
              <a:solidFill>
                <a:schemeClr val="accent4">
                  <a:lumMod val="75000"/>
                </a:schemeClr>
              </a:solidFill>
            </a:endParaRPr>
          </a:p>
        </p:txBody>
      </p:sp>
      <p:sp>
        <p:nvSpPr>
          <p:cNvPr id="2" name="Tekstvak 1">
            <a:extLst>
              <a:ext uri="{FF2B5EF4-FFF2-40B4-BE49-F238E27FC236}">
                <a16:creationId xmlns:a16="http://schemas.microsoft.com/office/drawing/2014/main" id="{454E075C-4123-3F2F-49CB-720CF0842DFB}"/>
              </a:ext>
            </a:extLst>
          </p:cNvPr>
          <p:cNvSpPr txBox="1"/>
          <p:nvPr/>
        </p:nvSpPr>
        <p:spPr>
          <a:xfrm>
            <a:off x="7639454" y="152875"/>
            <a:ext cx="3323490" cy="584775"/>
          </a:xfrm>
          <a:prstGeom prst="rect">
            <a:avLst/>
          </a:prstGeom>
          <a:noFill/>
        </p:spPr>
        <p:txBody>
          <a:bodyPr wrap="square">
            <a:spAutoFit/>
          </a:bodyPr>
          <a:lstStyle/>
          <a:p>
            <a:r>
              <a:rPr lang="nl-NL" sz="3200" b="1" dirty="0">
                <a:solidFill>
                  <a:schemeClr val="accent4">
                    <a:lumMod val="75000"/>
                  </a:schemeClr>
                </a:solidFill>
              </a:rPr>
              <a:t>ZICHTBAAR</a:t>
            </a:r>
            <a:endParaRPr lang="nl-BE" sz="3200" dirty="0">
              <a:solidFill>
                <a:schemeClr val="accent4">
                  <a:lumMod val="75000"/>
                </a:schemeClr>
              </a:solidFill>
            </a:endParaRPr>
          </a:p>
        </p:txBody>
      </p:sp>
      <p:sp>
        <p:nvSpPr>
          <p:cNvPr id="3" name="Tijdelijke aanduiding voor dianummer 2">
            <a:extLst>
              <a:ext uri="{FF2B5EF4-FFF2-40B4-BE49-F238E27FC236}">
                <a16:creationId xmlns:a16="http://schemas.microsoft.com/office/drawing/2014/main" id="{2121EFC9-A9E7-1EA4-8EDE-62D6242E221B}"/>
              </a:ext>
            </a:extLst>
          </p:cNvPr>
          <p:cNvSpPr>
            <a:spLocks noGrp="1"/>
          </p:cNvSpPr>
          <p:nvPr>
            <p:ph type="sldNum" sz="quarter" idx="12"/>
          </p:nvPr>
        </p:nvSpPr>
        <p:spPr/>
        <p:txBody>
          <a:bodyPr/>
          <a:lstStyle/>
          <a:p>
            <a:fld id="{2B764824-DA7D-43F9-A240-C68B6904EAD2}" type="slidenum">
              <a:rPr lang="nl-BE" smtClean="0"/>
              <a:t>22</a:t>
            </a:fld>
            <a:endParaRPr lang="nl-BE"/>
          </a:p>
        </p:txBody>
      </p:sp>
    </p:spTree>
    <p:extLst>
      <p:ext uri="{BB962C8B-B14F-4D97-AF65-F5344CB8AC3E}">
        <p14:creationId xmlns:p14="http://schemas.microsoft.com/office/powerpoint/2010/main" val="666402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80C6E-43BC-8F11-935E-6939CF3CC34B}"/>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B4D5BD66-425C-6C8A-2BE3-962BFF35C102}"/>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5E053A82-2742-B182-ACC3-E17CB5048CC4}"/>
              </a:ext>
            </a:extLst>
          </p:cNvPr>
          <p:cNvPicPr>
            <a:picLocks noChangeAspect="1"/>
          </p:cNvPicPr>
          <p:nvPr/>
        </p:nvPicPr>
        <p:blipFill>
          <a:blip r:embed="rId3"/>
          <a:stretch>
            <a:fillRect/>
          </a:stretch>
        </p:blipFill>
        <p:spPr>
          <a:xfrm>
            <a:off x="11256089" y="0"/>
            <a:ext cx="934387" cy="6856718"/>
          </a:xfrm>
          <a:prstGeom prst="rect">
            <a:avLst/>
          </a:prstGeom>
        </p:spPr>
      </p:pic>
      <p:pic>
        <p:nvPicPr>
          <p:cNvPr id="2050" name="Picture 2">
            <a:extLst>
              <a:ext uri="{FF2B5EF4-FFF2-40B4-BE49-F238E27FC236}">
                <a16:creationId xmlns:a16="http://schemas.microsoft.com/office/drawing/2014/main" id="{C8E01071-C8D0-BD51-DD4D-0C8C044417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63" y="0"/>
            <a:ext cx="10453687"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0133AD60-0D89-2A0F-D6E3-D2F99EC0F5FE}"/>
              </a:ext>
            </a:extLst>
          </p:cNvPr>
          <p:cNvSpPr txBox="1"/>
          <p:nvPr/>
        </p:nvSpPr>
        <p:spPr>
          <a:xfrm>
            <a:off x="214189" y="5007191"/>
            <a:ext cx="3323490" cy="1569660"/>
          </a:xfrm>
          <a:prstGeom prst="rect">
            <a:avLst/>
          </a:prstGeom>
          <a:noFill/>
        </p:spPr>
        <p:txBody>
          <a:bodyPr wrap="square">
            <a:spAutoFit/>
          </a:bodyPr>
          <a:lstStyle/>
          <a:p>
            <a:endParaRPr lang="nl-NL" sz="3200" b="1" dirty="0">
              <a:solidFill>
                <a:schemeClr val="accent4">
                  <a:lumMod val="75000"/>
                </a:schemeClr>
              </a:solidFill>
            </a:endParaRPr>
          </a:p>
          <a:p>
            <a:endParaRPr lang="nl-NL" sz="3200" b="1" dirty="0">
              <a:solidFill>
                <a:schemeClr val="accent4">
                  <a:lumMod val="75000"/>
                </a:schemeClr>
              </a:solidFill>
            </a:endParaRPr>
          </a:p>
          <a:p>
            <a:r>
              <a:rPr lang="nl-NL" sz="3200" b="1" dirty="0">
                <a:solidFill>
                  <a:schemeClr val="accent4">
                    <a:lumMod val="75000"/>
                  </a:schemeClr>
                </a:solidFill>
              </a:rPr>
              <a:t>levensdomeinen</a:t>
            </a:r>
            <a:endParaRPr lang="nl-BE" sz="3200" dirty="0">
              <a:solidFill>
                <a:schemeClr val="accent4">
                  <a:lumMod val="75000"/>
                </a:schemeClr>
              </a:solidFill>
            </a:endParaRPr>
          </a:p>
        </p:txBody>
      </p:sp>
      <p:sp>
        <p:nvSpPr>
          <p:cNvPr id="2" name="Tekstvak 1">
            <a:extLst>
              <a:ext uri="{FF2B5EF4-FFF2-40B4-BE49-F238E27FC236}">
                <a16:creationId xmlns:a16="http://schemas.microsoft.com/office/drawing/2014/main" id="{1084FC65-9FD6-81C1-3A21-88EC194AC7F7}"/>
              </a:ext>
            </a:extLst>
          </p:cNvPr>
          <p:cNvSpPr txBox="1"/>
          <p:nvPr/>
        </p:nvSpPr>
        <p:spPr>
          <a:xfrm>
            <a:off x="7345181" y="989351"/>
            <a:ext cx="1364105" cy="1107996"/>
          </a:xfrm>
          <a:prstGeom prst="rect">
            <a:avLst/>
          </a:prstGeom>
          <a:noFill/>
        </p:spPr>
        <p:txBody>
          <a:bodyPr wrap="square" rtlCol="0">
            <a:spAutoFit/>
          </a:bodyPr>
          <a:lstStyle/>
          <a:p>
            <a:pPr algn="ctr"/>
            <a:r>
              <a:rPr lang="nl-NL" sz="6600" b="1" dirty="0">
                <a:solidFill>
                  <a:schemeClr val="accent4">
                    <a:lumMod val="75000"/>
                  </a:schemeClr>
                </a:solidFill>
              </a:rPr>
              <a:t>1</a:t>
            </a:r>
            <a:endParaRPr lang="nl-BE" sz="6600" b="1" dirty="0">
              <a:solidFill>
                <a:schemeClr val="accent4">
                  <a:lumMod val="75000"/>
                </a:schemeClr>
              </a:solidFill>
            </a:endParaRPr>
          </a:p>
        </p:txBody>
      </p:sp>
      <p:sp>
        <p:nvSpPr>
          <p:cNvPr id="3" name="Tekstvak 2">
            <a:extLst>
              <a:ext uri="{FF2B5EF4-FFF2-40B4-BE49-F238E27FC236}">
                <a16:creationId xmlns:a16="http://schemas.microsoft.com/office/drawing/2014/main" id="{7AC7B872-1076-F755-2E3A-B0062E4DA537}"/>
              </a:ext>
            </a:extLst>
          </p:cNvPr>
          <p:cNvSpPr txBox="1"/>
          <p:nvPr/>
        </p:nvSpPr>
        <p:spPr>
          <a:xfrm>
            <a:off x="8213524" y="1977420"/>
            <a:ext cx="1364105" cy="1107996"/>
          </a:xfrm>
          <a:prstGeom prst="rect">
            <a:avLst/>
          </a:prstGeom>
          <a:noFill/>
        </p:spPr>
        <p:txBody>
          <a:bodyPr wrap="square" rtlCol="0">
            <a:spAutoFit/>
          </a:bodyPr>
          <a:lstStyle/>
          <a:p>
            <a:pPr algn="ctr"/>
            <a:r>
              <a:rPr lang="nl-NL" sz="6600" b="1" dirty="0">
                <a:solidFill>
                  <a:schemeClr val="accent4">
                    <a:lumMod val="75000"/>
                  </a:schemeClr>
                </a:solidFill>
              </a:rPr>
              <a:t>2</a:t>
            </a:r>
            <a:endParaRPr lang="nl-BE" sz="6600" b="1" dirty="0">
              <a:solidFill>
                <a:schemeClr val="accent4">
                  <a:lumMod val="75000"/>
                </a:schemeClr>
              </a:solidFill>
            </a:endParaRPr>
          </a:p>
        </p:txBody>
      </p:sp>
      <p:sp>
        <p:nvSpPr>
          <p:cNvPr id="5" name="Tekstvak 4">
            <a:extLst>
              <a:ext uri="{FF2B5EF4-FFF2-40B4-BE49-F238E27FC236}">
                <a16:creationId xmlns:a16="http://schemas.microsoft.com/office/drawing/2014/main" id="{58050C18-F093-E3FD-4A25-44727D478046}"/>
              </a:ext>
            </a:extLst>
          </p:cNvPr>
          <p:cNvSpPr txBox="1"/>
          <p:nvPr/>
        </p:nvSpPr>
        <p:spPr>
          <a:xfrm>
            <a:off x="3303779" y="5748722"/>
            <a:ext cx="1336227" cy="1107996"/>
          </a:xfrm>
          <a:prstGeom prst="rect">
            <a:avLst/>
          </a:prstGeom>
          <a:noFill/>
        </p:spPr>
        <p:txBody>
          <a:bodyPr wrap="square" rtlCol="0">
            <a:spAutoFit/>
          </a:bodyPr>
          <a:lstStyle/>
          <a:p>
            <a:pPr algn="ctr"/>
            <a:r>
              <a:rPr lang="nl-NL" sz="6600" b="1" dirty="0">
                <a:solidFill>
                  <a:schemeClr val="accent4">
                    <a:lumMod val="75000"/>
                  </a:schemeClr>
                </a:solidFill>
              </a:rPr>
              <a:t>3</a:t>
            </a:r>
            <a:endParaRPr lang="nl-BE" sz="6600" b="1" dirty="0">
              <a:solidFill>
                <a:schemeClr val="accent4">
                  <a:lumMod val="75000"/>
                </a:schemeClr>
              </a:solidFill>
            </a:endParaRPr>
          </a:p>
        </p:txBody>
      </p:sp>
      <p:sp>
        <p:nvSpPr>
          <p:cNvPr id="6" name="Tekstvak 5">
            <a:extLst>
              <a:ext uri="{FF2B5EF4-FFF2-40B4-BE49-F238E27FC236}">
                <a16:creationId xmlns:a16="http://schemas.microsoft.com/office/drawing/2014/main" id="{DEE8B5BF-E634-9932-E88A-CA2A51176BC8}"/>
              </a:ext>
            </a:extLst>
          </p:cNvPr>
          <p:cNvSpPr txBox="1"/>
          <p:nvPr/>
        </p:nvSpPr>
        <p:spPr>
          <a:xfrm>
            <a:off x="6095206" y="5868649"/>
            <a:ext cx="1336227" cy="1107996"/>
          </a:xfrm>
          <a:prstGeom prst="rect">
            <a:avLst/>
          </a:prstGeom>
          <a:noFill/>
        </p:spPr>
        <p:txBody>
          <a:bodyPr wrap="square" rtlCol="0">
            <a:spAutoFit/>
          </a:bodyPr>
          <a:lstStyle/>
          <a:p>
            <a:pPr algn="ctr"/>
            <a:r>
              <a:rPr lang="nl-NL" sz="6600" b="1" dirty="0">
                <a:solidFill>
                  <a:schemeClr val="accent4">
                    <a:lumMod val="75000"/>
                  </a:schemeClr>
                </a:solidFill>
              </a:rPr>
              <a:t>4</a:t>
            </a:r>
            <a:endParaRPr lang="nl-BE" sz="6600" b="1" dirty="0">
              <a:solidFill>
                <a:schemeClr val="accent4">
                  <a:lumMod val="75000"/>
                </a:schemeClr>
              </a:solidFill>
            </a:endParaRPr>
          </a:p>
        </p:txBody>
      </p:sp>
      <p:sp>
        <p:nvSpPr>
          <p:cNvPr id="8" name="Tekstvak 7">
            <a:extLst>
              <a:ext uri="{FF2B5EF4-FFF2-40B4-BE49-F238E27FC236}">
                <a16:creationId xmlns:a16="http://schemas.microsoft.com/office/drawing/2014/main" id="{FF0F8338-DA9B-D6EE-D64E-BEACCC564EA7}"/>
              </a:ext>
            </a:extLst>
          </p:cNvPr>
          <p:cNvSpPr txBox="1"/>
          <p:nvPr/>
        </p:nvSpPr>
        <p:spPr>
          <a:xfrm>
            <a:off x="2770545" y="1872650"/>
            <a:ext cx="1336227" cy="1107996"/>
          </a:xfrm>
          <a:prstGeom prst="rect">
            <a:avLst/>
          </a:prstGeom>
          <a:noFill/>
        </p:spPr>
        <p:txBody>
          <a:bodyPr wrap="square" rtlCol="0">
            <a:spAutoFit/>
          </a:bodyPr>
          <a:lstStyle/>
          <a:p>
            <a:pPr algn="ctr"/>
            <a:r>
              <a:rPr lang="nl-NL" sz="6600" b="1" dirty="0">
                <a:solidFill>
                  <a:schemeClr val="accent4">
                    <a:lumMod val="75000"/>
                  </a:schemeClr>
                </a:solidFill>
              </a:rPr>
              <a:t>5</a:t>
            </a:r>
            <a:endParaRPr lang="nl-BE" sz="6600" b="1" dirty="0">
              <a:solidFill>
                <a:schemeClr val="accent4">
                  <a:lumMod val="75000"/>
                </a:schemeClr>
              </a:solidFill>
            </a:endParaRPr>
          </a:p>
        </p:txBody>
      </p:sp>
      <p:sp>
        <p:nvSpPr>
          <p:cNvPr id="9" name="Tekstvak 8">
            <a:extLst>
              <a:ext uri="{FF2B5EF4-FFF2-40B4-BE49-F238E27FC236}">
                <a16:creationId xmlns:a16="http://schemas.microsoft.com/office/drawing/2014/main" id="{48C7A146-AF43-93F9-BD6D-C4EC30A98D53}"/>
              </a:ext>
            </a:extLst>
          </p:cNvPr>
          <p:cNvSpPr txBox="1"/>
          <p:nvPr/>
        </p:nvSpPr>
        <p:spPr>
          <a:xfrm rot="20921815">
            <a:off x="329784" y="287066"/>
            <a:ext cx="6093500" cy="1446550"/>
          </a:xfrm>
          <a:prstGeom prst="rect">
            <a:avLst/>
          </a:prstGeom>
          <a:noFill/>
        </p:spPr>
        <p:txBody>
          <a:bodyPr wrap="square">
            <a:spAutoFit/>
          </a:bodyPr>
          <a:lstStyle/>
          <a:p>
            <a:r>
              <a:rPr lang="nl-NL" sz="4400" b="1" dirty="0">
                <a:solidFill>
                  <a:schemeClr val="accent4">
                    <a:lumMod val="75000"/>
                  </a:schemeClr>
                </a:solidFill>
              </a:rPr>
              <a:t>met elkaar</a:t>
            </a:r>
          </a:p>
          <a:p>
            <a:r>
              <a:rPr lang="nl-NL" sz="4400" b="1" dirty="0">
                <a:solidFill>
                  <a:schemeClr val="accent4">
                    <a:lumMod val="75000"/>
                  </a:schemeClr>
                </a:solidFill>
              </a:rPr>
              <a:t>verbonden </a:t>
            </a:r>
            <a:endParaRPr lang="nl-BE" sz="4400" dirty="0"/>
          </a:p>
        </p:txBody>
      </p:sp>
      <p:sp>
        <p:nvSpPr>
          <p:cNvPr id="10" name="Tekstvak 9">
            <a:extLst>
              <a:ext uri="{FF2B5EF4-FFF2-40B4-BE49-F238E27FC236}">
                <a16:creationId xmlns:a16="http://schemas.microsoft.com/office/drawing/2014/main" id="{441D9937-1967-E4FD-E4C8-29507EF2BEF8}"/>
              </a:ext>
            </a:extLst>
          </p:cNvPr>
          <p:cNvSpPr txBox="1"/>
          <p:nvPr/>
        </p:nvSpPr>
        <p:spPr>
          <a:xfrm>
            <a:off x="7639454" y="152875"/>
            <a:ext cx="3323490" cy="584775"/>
          </a:xfrm>
          <a:prstGeom prst="rect">
            <a:avLst/>
          </a:prstGeom>
          <a:noFill/>
        </p:spPr>
        <p:txBody>
          <a:bodyPr wrap="square">
            <a:spAutoFit/>
          </a:bodyPr>
          <a:lstStyle/>
          <a:p>
            <a:r>
              <a:rPr lang="nl-NL" sz="3200" b="1" dirty="0">
                <a:solidFill>
                  <a:schemeClr val="accent4">
                    <a:lumMod val="75000"/>
                  </a:schemeClr>
                </a:solidFill>
              </a:rPr>
              <a:t>ZICHTBAAR</a:t>
            </a:r>
            <a:endParaRPr lang="nl-BE" sz="3200" dirty="0">
              <a:solidFill>
                <a:schemeClr val="accent4">
                  <a:lumMod val="75000"/>
                </a:schemeClr>
              </a:solidFill>
            </a:endParaRPr>
          </a:p>
        </p:txBody>
      </p:sp>
      <p:sp>
        <p:nvSpPr>
          <p:cNvPr id="11" name="Tijdelijke aanduiding voor dianummer 10">
            <a:extLst>
              <a:ext uri="{FF2B5EF4-FFF2-40B4-BE49-F238E27FC236}">
                <a16:creationId xmlns:a16="http://schemas.microsoft.com/office/drawing/2014/main" id="{A3329FCD-78EC-397C-C2A5-7B6A124C2477}"/>
              </a:ext>
            </a:extLst>
          </p:cNvPr>
          <p:cNvSpPr>
            <a:spLocks noGrp="1"/>
          </p:cNvSpPr>
          <p:nvPr>
            <p:ph type="sldNum" sz="quarter" idx="12"/>
          </p:nvPr>
        </p:nvSpPr>
        <p:spPr/>
        <p:txBody>
          <a:bodyPr/>
          <a:lstStyle/>
          <a:p>
            <a:fld id="{2B764824-DA7D-43F9-A240-C68B6904EAD2}" type="slidenum">
              <a:rPr lang="nl-BE" smtClean="0"/>
              <a:t>23</a:t>
            </a:fld>
            <a:endParaRPr lang="nl-BE"/>
          </a:p>
        </p:txBody>
      </p:sp>
    </p:spTree>
    <p:extLst>
      <p:ext uri="{BB962C8B-B14F-4D97-AF65-F5344CB8AC3E}">
        <p14:creationId xmlns:p14="http://schemas.microsoft.com/office/powerpoint/2010/main" val="844190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F6F4-EB23-6988-D5F2-90A19649C1A0}"/>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EAE10384-B1A3-B9F7-2C2A-0D223185769F}"/>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84163E65-0098-D525-1354-5FAC7BAD4D4D}"/>
              </a:ext>
            </a:extLst>
          </p:cNvPr>
          <p:cNvPicPr>
            <a:picLocks noChangeAspect="1"/>
          </p:cNvPicPr>
          <p:nvPr/>
        </p:nvPicPr>
        <p:blipFill>
          <a:blip r:embed="rId3"/>
          <a:stretch>
            <a:fillRect/>
          </a:stretch>
        </p:blipFill>
        <p:spPr>
          <a:xfrm>
            <a:off x="11256089" y="0"/>
            <a:ext cx="934387" cy="6856718"/>
          </a:xfrm>
          <a:prstGeom prst="rect">
            <a:avLst/>
          </a:prstGeom>
        </p:spPr>
      </p:pic>
      <p:pic>
        <p:nvPicPr>
          <p:cNvPr id="5122" name="Picture 2" descr="Armoedeweb - binnenkant">
            <a:extLst>
              <a:ext uri="{FF2B5EF4-FFF2-40B4-BE49-F238E27FC236}">
                <a16:creationId xmlns:a16="http://schemas.microsoft.com/office/drawing/2014/main" id="{3F99C43A-85B9-9AC2-362F-C70B82EBA6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63" y="0"/>
            <a:ext cx="1045368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9D0FB2DC-B43C-AEDF-D03B-BEF9D6C5F5FA}"/>
              </a:ext>
            </a:extLst>
          </p:cNvPr>
          <p:cNvSpPr txBox="1"/>
          <p:nvPr/>
        </p:nvSpPr>
        <p:spPr>
          <a:xfrm>
            <a:off x="214189" y="5007191"/>
            <a:ext cx="3323490" cy="1569660"/>
          </a:xfrm>
          <a:prstGeom prst="rect">
            <a:avLst/>
          </a:prstGeom>
          <a:noFill/>
        </p:spPr>
        <p:txBody>
          <a:bodyPr wrap="square">
            <a:spAutoFit/>
          </a:bodyPr>
          <a:lstStyle/>
          <a:p>
            <a:endParaRPr lang="nl-NL" sz="3200" b="1" dirty="0">
              <a:solidFill>
                <a:schemeClr val="accent4">
                  <a:lumMod val="75000"/>
                </a:schemeClr>
              </a:solidFill>
            </a:endParaRPr>
          </a:p>
          <a:p>
            <a:endParaRPr lang="nl-NL" sz="3200" b="1" dirty="0">
              <a:solidFill>
                <a:schemeClr val="accent4">
                  <a:lumMod val="75000"/>
                </a:schemeClr>
              </a:solidFill>
            </a:endParaRPr>
          </a:p>
          <a:p>
            <a:r>
              <a:rPr lang="nl-NL" sz="3200" b="1" dirty="0">
                <a:solidFill>
                  <a:schemeClr val="accent4">
                    <a:lumMod val="75000"/>
                  </a:schemeClr>
                </a:solidFill>
              </a:rPr>
              <a:t>gevoelens</a:t>
            </a:r>
            <a:endParaRPr lang="nl-BE" sz="3200" dirty="0">
              <a:solidFill>
                <a:schemeClr val="accent4">
                  <a:lumMod val="75000"/>
                </a:schemeClr>
              </a:solidFill>
            </a:endParaRPr>
          </a:p>
        </p:txBody>
      </p:sp>
      <p:sp>
        <p:nvSpPr>
          <p:cNvPr id="3" name="Tekstvak 2">
            <a:extLst>
              <a:ext uri="{FF2B5EF4-FFF2-40B4-BE49-F238E27FC236}">
                <a16:creationId xmlns:a16="http://schemas.microsoft.com/office/drawing/2014/main" id="{23EF7CDC-CBF2-1654-F1BE-A00266B81E08}"/>
              </a:ext>
            </a:extLst>
          </p:cNvPr>
          <p:cNvSpPr txBox="1"/>
          <p:nvPr/>
        </p:nvSpPr>
        <p:spPr>
          <a:xfrm>
            <a:off x="7639454" y="152875"/>
            <a:ext cx="3323490" cy="584775"/>
          </a:xfrm>
          <a:prstGeom prst="rect">
            <a:avLst/>
          </a:prstGeom>
          <a:noFill/>
        </p:spPr>
        <p:txBody>
          <a:bodyPr wrap="square">
            <a:spAutoFit/>
          </a:bodyPr>
          <a:lstStyle/>
          <a:p>
            <a:r>
              <a:rPr lang="nl-NL" sz="3200" b="1" dirty="0">
                <a:solidFill>
                  <a:schemeClr val="accent4">
                    <a:lumMod val="75000"/>
                  </a:schemeClr>
                </a:solidFill>
              </a:rPr>
              <a:t>ONZICHTBAAR</a:t>
            </a:r>
            <a:endParaRPr lang="nl-BE" sz="3200" dirty="0">
              <a:solidFill>
                <a:schemeClr val="accent4">
                  <a:lumMod val="75000"/>
                </a:schemeClr>
              </a:solidFill>
            </a:endParaRPr>
          </a:p>
        </p:txBody>
      </p:sp>
      <p:sp>
        <p:nvSpPr>
          <p:cNvPr id="5" name="Tijdelijke aanduiding voor dianummer 4">
            <a:extLst>
              <a:ext uri="{FF2B5EF4-FFF2-40B4-BE49-F238E27FC236}">
                <a16:creationId xmlns:a16="http://schemas.microsoft.com/office/drawing/2014/main" id="{7F94E10C-2CE3-73A7-5B4C-07BE5E0B5736}"/>
              </a:ext>
            </a:extLst>
          </p:cNvPr>
          <p:cNvSpPr>
            <a:spLocks noGrp="1"/>
          </p:cNvSpPr>
          <p:nvPr>
            <p:ph type="sldNum" sz="quarter" idx="12"/>
          </p:nvPr>
        </p:nvSpPr>
        <p:spPr/>
        <p:txBody>
          <a:bodyPr/>
          <a:lstStyle/>
          <a:p>
            <a:fld id="{2B764824-DA7D-43F9-A240-C68B6904EAD2}" type="slidenum">
              <a:rPr lang="nl-BE" smtClean="0"/>
              <a:t>24</a:t>
            </a:fld>
            <a:endParaRPr lang="nl-BE"/>
          </a:p>
        </p:txBody>
      </p:sp>
    </p:spTree>
    <p:extLst>
      <p:ext uri="{BB962C8B-B14F-4D97-AF65-F5344CB8AC3E}">
        <p14:creationId xmlns:p14="http://schemas.microsoft.com/office/powerpoint/2010/main" val="657101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A4622-E199-B469-378B-C5E322D851A7}"/>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BA0C06A0-DC8D-446E-28F0-54791987EA27}"/>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148263A3-D971-BF5C-5FB2-6C11495A359C}"/>
              </a:ext>
            </a:extLst>
          </p:cNvPr>
          <p:cNvPicPr>
            <a:picLocks noChangeAspect="1"/>
          </p:cNvPicPr>
          <p:nvPr/>
        </p:nvPicPr>
        <p:blipFill>
          <a:blip r:embed="rId3"/>
          <a:stretch>
            <a:fillRect/>
          </a:stretch>
        </p:blipFill>
        <p:spPr>
          <a:xfrm>
            <a:off x="11256089" y="0"/>
            <a:ext cx="934387" cy="6856718"/>
          </a:xfrm>
          <a:prstGeom prst="rect">
            <a:avLst/>
          </a:prstGeom>
        </p:spPr>
      </p:pic>
      <p:pic>
        <p:nvPicPr>
          <p:cNvPr id="5122" name="Picture 2" descr="Armoedeweb - binnenkant">
            <a:extLst>
              <a:ext uri="{FF2B5EF4-FFF2-40B4-BE49-F238E27FC236}">
                <a16:creationId xmlns:a16="http://schemas.microsoft.com/office/drawing/2014/main" id="{58C8DB55-CBFE-12A5-3F9D-0F67422608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63" y="0"/>
            <a:ext cx="1045368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78807D3E-4273-2FFA-F67A-55D309DD8D62}"/>
              </a:ext>
            </a:extLst>
          </p:cNvPr>
          <p:cNvSpPr txBox="1"/>
          <p:nvPr/>
        </p:nvSpPr>
        <p:spPr>
          <a:xfrm>
            <a:off x="214189" y="5007191"/>
            <a:ext cx="3323490" cy="1569660"/>
          </a:xfrm>
          <a:prstGeom prst="rect">
            <a:avLst/>
          </a:prstGeom>
          <a:noFill/>
        </p:spPr>
        <p:txBody>
          <a:bodyPr wrap="square">
            <a:spAutoFit/>
          </a:bodyPr>
          <a:lstStyle/>
          <a:p>
            <a:endParaRPr lang="nl-NL" sz="3200" b="1" dirty="0">
              <a:solidFill>
                <a:schemeClr val="accent4">
                  <a:lumMod val="75000"/>
                </a:schemeClr>
              </a:solidFill>
            </a:endParaRPr>
          </a:p>
          <a:p>
            <a:endParaRPr lang="nl-NL" sz="3200" b="1" dirty="0">
              <a:solidFill>
                <a:schemeClr val="accent4">
                  <a:lumMod val="75000"/>
                </a:schemeClr>
              </a:solidFill>
            </a:endParaRPr>
          </a:p>
          <a:p>
            <a:r>
              <a:rPr lang="nl-NL" sz="3200" b="1" dirty="0">
                <a:solidFill>
                  <a:schemeClr val="accent4">
                    <a:lumMod val="75000"/>
                  </a:schemeClr>
                </a:solidFill>
              </a:rPr>
              <a:t>gevoelens</a:t>
            </a:r>
            <a:endParaRPr lang="nl-BE" sz="3200" dirty="0">
              <a:solidFill>
                <a:schemeClr val="accent4">
                  <a:lumMod val="75000"/>
                </a:schemeClr>
              </a:solidFill>
            </a:endParaRPr>
          </a:p>
        </p:txBody>
      </p:sp>
      <p:sp>
        <p:nvSpPr>
          <p:cNvPr id="5" name="Tekstvak 4">
            <a:extLst>
              <a:ext uri="{FF2B5EF4-FFF2-40B4-BE49-F238E27FC236}">
                <a16:creationId xmlns:a16="http://schemas.microsoft.com/office/drawing/2014/main" id="{671ECEB2-9792-490B-8212-D034E889F67D}"/>
              </a:ext>
            </a:extLst>
          </p:cNvPr>
          <p:cNvSpPr txBox="1"/>
          <p:nvPr/>
        </p:nvSpPr>
        <p:spPr>
          <a:xfrm rot="20921815">
            <a:off x="296856" y="583131"/>
            <a:ext cx="6093500" cy="1446550"/>
          </a:xfrm>
          <a:prstGeom prst="rect">
            <a:avLst/>
          </a:prstGeom>
          <a:noFill/>
        </p:spPr>
        <p:txBody>
          <a:bodyPr wrap="square">
            <a:spAutoFit/>
          </a:bodyPr>
          <a:lstStyle/>
          <a:p>
            <a:r>
              <a:rPr lang="nl-NL" sz="4400" b="1" dirty="0">
                <a:solidFill>
                  <a:schemeClr val="accent4">
                    <a:lumMod val="75000"/>
                  </a:schemeClr>
                </a:solidFill>
              </a:rPr>
              <a:t>met elkaar</a:t>
            </a:r>
          </a:p>
          <a:p>
            <a:r>
              <a:rPr lang="nl-NL" sz="4400" b="1" dirty="0">
                <a:solidFill>
                  <a:schemeClr val="accent4">
                    <a:lumMod val="75000"/>
                  </a:schemeClr>
                </a:solidFill>
              </a:rPr>
              <a:t>verbonden </a:t>
            </a:r>
            <a:endParaRPr lang="nl-BE" sz="4400" dirty="0"/>
          </a:p>
        </p:txBody>
      </p:sp>
      <p:sp>
        <p:nvSpPr>
          <p:cNvPr id="6" name="Tekstvak 5">
            <a:extLst>
              <a:ext uri="{FF2B5EF4-FFF2-40B4-BE49-F238E27FC236}">
                <a16:creationId xmlns:a16="http://schemas.microsoft.com/office/drawing/2014/main" id="{96C8A7F7-A102-3574-C6B1-3AD796C87A68}"/>
              </a:ext>
            </a:extLst>
          </p:cNvPr>
          <p:cNvSpPr txBox="1"/>
          <p:nvPr/>
        </p:nvSpPr>
        <p:spPr>
          <a:xfrm>
            <a:off x="6225184" y="752408"/>
            <a:ext cx="1364105" cy="1107996"/>
          </a:xfrm>
          <a:prstGeom prst="rect">
            <a:avLst/>
          </a:prstGeom>
          <a:noFill/>
        </p:spPr>
        <p:txBody>
          <a:bodyPr wrap="square" rtlCol="0">
            <a:spAutoFit/>
          </a:bodyPr>
          <a:lstStyle/>
          <a:p>
            <a:pPr algn="ctr"/>
            <a:r>
              <a:rPr lang="nl-NL" sz="6600" b="1" dirty="0">
                <a:solidFill>
                  <a:schemeClr val="accent4">
                    <a:lumMod val="75000"/>
                  </a:schemeClr>
                </a:solidFill>
              </a:rPr>
              <a:t>1</a:t>
            </a:r>
            <a:endParaRPr lang="nl-BE" sz="6600" b="1" dirty="0">
              <a:solidFill>
                <a:schemeClr val="accent4">
                  <a:lumMod val="75000"/>
                </a:schemeClr>
              </a:solidFill>
            </a:endParaRPr>
          </a:p>
        </p:txBody>
      </p:sp>
      <p:sp>
        <p:nvSpPr>
          <p:cNvPr id="8" name="Tekstvak 7">
            <a:extLst>
              <a:ext uri="{FF2B5EF4-FFF2-40B4-BE49-F238E27FC236}">
                <a16:creationId xmlns:a16="http://schemas.microsoft.com/office/drawing/2014/main" id="{27720C91-C3CA-6649-ED03-5054AB2E7B9F}"/>
              </a:ext>
            </a:extLst>
          </p:cNvPr>
          <p:cNvSpPr txBox="1"/>
          <p:nvPr/>
        </p:nvSpPr>
        <p:spPr>
          <a:xfrm>
            <a:off x="6095206" y="5750004"/>
            <a:ext cx="1364105" cy="1107996"/>
          </a:xfrm>
          <a:prstGeom prst="rect">
            <a:avLst/>
          </a:prstGeom>
          <a:noFill/>
        </p:spPr>
        <p:txBody>
          <a:bodyPr wrap="square" rtlCol="0">
            <a:spAutoFit/>
          </a:bodyPr>
          <a:lstStyle/>
          <a:p>
            <a:pPr algn="ctr"/>
            <a:r>
              <a:rPr lang="nl-NL" sz="6600" b="1" dirty="0">
                <a:solidFill>
                  <a:schemeClr val="accent4">
                    <a:lumMod val="75000"/>
                  </a:schemeClr>
                </a:solidFill>
              </a:rPr>
              <a:t>2</a:t>
            </a:r>
            <a:endParaRPr lang="nl-BE" sz="6600" b="1" dirty="0">
              <a:solidFill>
                <a:schemeClr val="accent4">
                  <a:lumMod val="75000"/>
                </a:schemeClr>
              </a:solidFill>
            </a:endParaRPr>
          </a:p>
        </p:txBody>
      </p:sp>
      <p:sp>
        <p:nvSpPr>
          <p:cNvPr id="9" name="Tekstvak 8">
            <a:extLst>
              <a:ext uri="{FF2B5EF4-FFF2-40B4-BE49-F238E27FC236}">
                <a16:creationId xmlns:a16="http://schemas.microsoft.com/office/drawing/2014/main" id="{88DFE739-400A-E3A0-ECE3-821A71CF3AB0}"/>
              </a:ext>
            </a:extLst>
          </p:cNvPr>
          <p:cNvSpPr txBox="1"/>
          <p:nvPr/>
        </p:nvSpPr>
        <p:spPr>
          <a:xfrm>
            <a:off x="3021621" y="4726042"/>
            <a:ext cx="1364105" cy="1107996"/>
          </a:xfrm>
          <a:prstGeom prst="rect">
            <a:avLst/>
          </a:prstGeom>
          <a:noFill/>
        </p:spPr>
        <p:txBody>
          <a:bodyPr wrap="square" rtlCol="0">
            <a:spAutoFit/>
          </a:bodyPr>
          <a:lstStyle/>
          <a:p>
            <a:pPr algn="ctr"/>
            <a:r>
              <a:rPr lang="nl-NL" sz="6600" b="1" dirty="0">
                <a:solidFill>
                  <a:schemeClr val="accent4">
                    <a:lumMod val="75000"/>
                  </a:schemeClr>
                </a:solidFill>
              </a:rPr>
              <a:t>3</a:t>
            </a:r>
            <a:endParaRPr lang="nl-BE" sz="6600" b="1" dirty="0">
              <a:solidFill>
                <a:schemeClr val="accent4">
                  <a:lumMod val="75000"/>
                </a:schemeClr>
              </a:solidFill>
            </a:endParaRPr>
          </a:p>
        </p:txBody>
      </p:sp>
      <p:sp>
        <p:nvSpPr>
          <p:cNvPr id="10" name="Tekstvak 9">
            <a:extLst>
              <a:ext uri="{FF2B5EF4-FFF2-40B4-BE49-F238E27FC236}">
                <a16:creationId xmlns:a16="http://schemas.microsoft.com/office/drawing/2014/main" id="{502AE3D2-5E06-5C05-95A8-E2125602DA6D}"/>
              </a:ext>
            </a:extLst>
          </p:cNvPr>
          <p:cNvSpPr txBox="1"/>
          <p:nvPr/>
        </p:nvSpPr>
        <p:spPr>
          <a:xfrm>
            <a:off x="7944227" y="1860404"/>
            <a:ext cx="1364105" cy="1107996"/>
          </a:xfrm>
          <a:prstGeom prst="rect">
            <a:avLst/>
          </a:prstGeom>
          <a:noFill/>
        </p:spPr>
        <p:txBody>
          <a:bodyPr wrap="square" rtlCol="0">
            <a:spAutoFit/>
          </a:bodyPr>
          <a:lstStyle/>
          <a:p>
            <a:pPr algn="ctr"/>
            <a:r>
              <a:rPr lang="nl-NL" sz="6600" b="1" dirty="0">
                <a:solidFill>
                  <a:schemeClr val="accent4">
                    <a:lumMod val="75000"/>
                  </a:schemeClr>
                </a:solidFill>
              </a:rPr>
              <a:t>4</a:t>
            </a:r>
            <a:endParaRPr lang="nl-BE" sz="6600" b="1" dirty="0">
              <a:solidFill>
                <a:schemeClr val="accent4">
                  <a:lumMod val="75000"/>
                </a:schemeClr>
              </a:solidFill>
            </a:endParaRPr>
          </a:p>
        </p:txBody>
      </p:sp>
      <p:sp>
        <p:nvSpPr>
          <p:cNvPr id="11" name="Tekstvak 10">
            <a:extLst>
              <a:ext uri="{FF2B5EF4-FFF2-40B4-BE49-F238E27FC236}">
                <a16:creationId xmlns:a16="http://schemas.microsoft.com/office/drawing/2014/main" id="{C8A0A849-3F49-E5DE-F010-44A341EBF7E9}"/>
              </a:ext>
            </a:extLst>
          </p:cNvPr>
          <p:cNvSpPr txBox="1"/>
          <p:nvPr/>
        </p:nvSpPr>
        <p:spPr>
          <a:xfrm>
            <a:off x="3021620" y="1645392"/>
            <a:ext cx="1364105" cy="1107996"/>
          </a:xfrm>
          <a:prstGeom prst="rect">
            <a:avLst/>
          </a:prstGeom>
          <a:noFill/>
        </p:spPr>
        <p:txBody>
          <a:bodyPr wrap="square" rtlCol="0">
            <a:spAutoFit/>
          </a:bodyPr>
          <a:lstStyle/>
          <a:p>
            <a:pPr algn="ctr"/>
            <a:r>
              <a:rPr lang="nl-NL" sz="6600" b="1" dirty="0">
                <a:solidFill>
                  <a:schemeClr val="accent4">
                    <a:lumMod val="75000"/>
                  </a:schemeClr>
                </a:solidFill>
              </a:rPr>
              <a:t>5</a:t>
            </a:r>
            <a:endParaRPr lang="nl-BE" sz="6600" b="1" dirty="0">
              <a:solidFill>
                <a:schemeClr val="accent4">
                  <a:lumMod val="75000"/>
                </a:schemeClr>
              </a:solidFill>
            </a:endParaRPr>
          </a:p>
        </p:txBody>
      </p:sp>
      <p:sp>
        <p:nvSpPr>
          <p:cNvPr id="12" name="Tekstvak 11">
            <a:extLst>
              <a:ext uri="{FF2B5EF4-FFF2-40B4-BE49-F238E27FC236}">
                <a16:creationId xmlns:a16="http://schemas.microsoft.com/office/drawing/2014/main" id="{2785DD09-1F11-CE12-1381-CFAD02316B86}"/>
              </a:ext>
            </a:extLst>
          </p:cNvPr>
          <p:cNvSpPr txBox="1"/>
          <p:nvPr/>
        </p:nvSpPr>
        <p:spPr>
          <a:xfrm>
            <a:off x="7639454" y="152875"/>
            <a:ext cx="3323490" cy="584775"/>
          </a:xfrm>
          <a:prstGeom prst="rect">
            <a:avLst/>
          </a:prstGeom>
          <a:noFill/>
        </p:spPr>
        <p:txBody>
          <a:bodyPr wrap="square">
            <a:spAutoFit/>
          </a:bodyPr>
          <a:lstStyle/>
          <a:p>
            <a:r>
              <a:rPr lang="nl-NL" sz="3200" b="1" dirty="0">
                <a:solidFill>
                  <a:schemeClr val="accent4">
                    <a:lumMod val="75000"/>
                  </a:schemeClr>
                </a:solidFill>
              </a:rPr>
              <a:t>ONZICHTBAAR</a:t>
            </a:r>
            <a:endParaRPr lang="nl-BE" sz="3200" dirty="0">
              <a:solidFill>
                <a:schemeClr val="accent4">
                  <a:lumMod val="75000"/>
                </a:schemeClr>
              </a:solidFill>
            </a:endParaRPr>
          </a:p>
        </p:txBody>
      </p:sp>
      <p:sp>
        <p:nvSpPr>
          <p:cNvPr id="3" name="Tijdelijke aanduiding voor dianummer 2">
            <a:extLst>
              <a:ext uri="{FF2B5EF4-FFF2-40B4-BE49-F238E27FC236}">
                <a16:creationId xmlns:a16="http://schemas.microsoft.com/office/drawing/2014/main" id="{C42957BC-E9F5-7CD0-4342-2F63FA88C611}"/>
              </a:ext>
            </a:extLst>
          </p:cNvPr>
          <p:cNvSpPr>
            <a:spLocks noGrp="1"/>
          </p:cNvSpPr>
          <p:nvPr>
            <p:ph type="sldNum" sz="quarter" idx="12"/>
          </p:nvPr>
        </p:nvSpPr>
        <p:spPr/>
        <p:txBody>
          <a:bodyPr/>
          <a:lstStyle/>
          <a:p>
            <a:fld id="{2B764824-DA7D-43F9-A240-C68B6904EAD2}" type="slidenum">
              <a:rPr lang="nl-BE" smtClean="0"/>
              <a:t>25</a:t>
            </a:fld>
            <a:endParaRPr lang="nl-BE"/>
          </a:p>
        </p:txBody>
      </p:sp>
    </p:spTree>
    <p:extLst>
      <p:ext uri="{BB962C8B-B14F-4D97-AF65-F5344CB8AC3E}">
        <p14:creationId xmlns:p14="http://schemas.microsoft.com/office/powerpoint/2010/main" val="3367214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C3FC0-9653-20EE-1AD9-0928A9C4899E}"/>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5EE3D968-F9D1-31B6-39E6-691EEB5F01D1}"/>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FC44198A-5D28-C432-1369-83ADFFFD5091}"/>
              </a:ext>
            </a:extLst>
          </p:cNvPr>
          <p:cNvPicPr>
            <a:picLocks noChangeAspect="1"/>
          </p:cNvPicPr>
          <p:nvPr/>
        </p:nvPicPr>
        <p:blipFill>
          <a:blip r:embed="rId3"/>
          <a:stretch>
            <a:fillRect/>
          </a:stretch>
        </p:blipFill>
        <p:spPr>
          <a:xfrm>
            <a:off x="11256089" y="0"/>
            <a:ext cx="934387" cy="6856718"/>
          </a:xfrm>
          <a:prstGeom prst="rect">
            <a:avLst/>
          </a:prstGeom>
        </p:spPr>
      </p:pic>
      <p:sp>
        <p:nvSpPr>
          <p:cNvPr id="3" name="Tekstvak 2">
            <a:extLst>
              <a:ext uri="{FF2B5EF4-FFF2-40B4-BE49-F238E27FC236}">
                <a16:creationId xmlns:a16="http://schemas.microsoft.com/office/drawing/2014/main" id="{8E44156C-EFB3-ADA5-6AF2-384487DB9B52}"/>
              </a:ext>
            </a:extLst>
          </p:cNvPr>
          <p:cNvSpPr txBox="1"/>
          <p:nvPr/>
        </p:nvSpPr>
        <p:spPr>
          <a:xfrm rot="20966107">
            <a:off x="73508" y="1040974"/>
            <a:ext cx="8304551" cy="2308324"/>
          </a:xfrm>
          <a:prstGeom prst="rect">
            <a:avLst/>
          </a:prstGeom>
          <a:noFill/>
        </p:spPr>
        <p:txBody>
          <a:bodyPr wrap="square" rtlCol="0">
            <a:spAutoFit/>
          </a:bodyPr>
          <a:lstStyle/>
          <a:p>
            <a:pPr algn="ctr"/>
            <a:r>
              <a:rPr lang="nl-NL" sz="4800" b="1" dirty="0">
                <a:solidFill>
                  <a:schemeClr val="accent4">
                    <a:lumMod val="75000"/>
                  </a:schemeClr>
                </a:solidFill>
              </a:rPr>
              <a:t>WELKE LEVENSDOMEINEN HERKEN JE IN HET VERHAAL VAN HEIDI?</a:t>
            </a:r>
          </a:p>
        </p:txBody>
      </p:sp>
      <p:pic>
        <p:nvPicPr>
          <p:cNvPr id="5" name="Picture 2">
            <a:extLst>
              <a:ext uri="{FF2B5EF4-FFF2-40B4-BE49-F238E27FC236}">
                <a16:creationId xmlns:a16="http://schemas.microsoft.com/office/drawing/2014/main" id="{23551B6A-1A67-4B1D-9ACE-BA1A7BB2F7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7494" y="1963712"/>
            <a:ext cx="6661810" cy="4370390"/>
          </a:xfrm>
          <a:prstGeom prst="rect">
            <a:avLst/>
          </a:prstGeom>
          <a:noFill/>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id="{E903D0DB-E859-2A08-AD4C-C0DC9E81CF59}"/>
              </a:ext>
            </a:extLst>
          </p:cNvPr>
          <p:cNvSpPr txBox="1"/>
          <p:nvPr/>
        </p:nvSpPr>
        <p:spPr>
          <a:xfrm>
            <a:off x="2627048" y="4689694"/>
            <a:ext cx="6310859" cy="1569660"/>
          </a:xfrm>
          <a:prstGeom prst="rect">
            <a:avLst/>
          </a:prstGeom>
          <a:noFill/>
        </p:spPr>
        <p:txBody>
          <a:bodyPr wrap="square" rtlCol="0">
            <a:spAutoFit/>
          </a:bodyPr>
          <a:lstStyle/>
          <a:p>
            <a:r>
              <a:rPr lang="nl-NL" sz="4800" b="1" dirty="0">
                <a:solidFill>
                  <a:schemeClr val="accent4">
                    <a:lumMod val="75000"/>
                  </a:schemeClr>
                </a:solidFill>
                <a:latin typeface="Lucida Handwriting" panose="03010101010101010101" pitchFamily="66" charset="0"/>
              </a:rPr>
              <a:t>Duid aan op armoedeweb</a:t>
            </a:r>
            <a:endParaRPr lang="nl-BE" sz="4800" b="1" dirty="0">
              <a:solidFill>
                <a:schemeClr val="accent4">
                  <a:lumMod val="75000"/>
                </a:schemeClr>
              </a:solidFill>
              <a:latin typeface="Lucida Handwriting" panose="03010101010101010101" pitchFamily="66" charset="0"/>
            </a:endParaRPr>
          </a:p>
        </p:txBody>
      </p:sp>
      <p:sp>
        <p:nvSpPr>
          <p:cNvPr id="2" name="Tijdelijke aanduiding voor dianummer 1">
            <a:extLst>
              <a:ext uri="{FF2B5EF4-FFF2-40B4-BE49-F238E27FC236}">
                <a16:creationId xmlns:a16="http://schemas.microsoft.com/office/drawing/2014/main" id="{54F22D26-0FFC-E86B-59B1-49CDA1E48DF6}"/>
              </a:ext>
            </a:extLst>
          </p:cNvPr>
          <p:cNvSpPr>
            <a:spLocks noGrp="1"/>
          </p:cNvSpPr>
          <p:nvPr>
            <p:ph type="sldNum" sz="quarter" idx="12"/>
          </p:nvPr>
        </p:nvSpPr>
        <p:spPr/>
        <p:txBody>
          <a:bodyPr/>
          <a:lstStyle/>
          <a:p>
            <a:fld id="{2B764824-DA7D-43F9-A240-C68B6904EAD2}" type="slidenum">
              <a:rPr lang="nl-BE" smtClean="0"/>
              <a:t>26</a:t>
            </a:fld>
            <a:endParaRPr lang="nl-BE"/>
          </a:p>
        </p:txBody>
      </p:sp>
    </p:spTree>
    <p:extLst>
      <p:ext uri="{BB962C8B-B14F-4D97-AF65-F5344CB8AC3E}">
        <p14:creationId xmlns:p14="http://schemas.microsoft.com/office/powerpoint/2010/main" val="1477314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871C1-EC80-DDCD-00B1-91849351FC14}"/>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C8062883-311E-0D56-E0BA-8F2F05CB10F3}"/>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43A3FD79-301A-F05B-C8A0-438AE13D6419}"/>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07E02684-AB1A-E754-82BB-8229FCDAA72C}"/>
              </a:ext>
            </a:extLst>
          </p:cNvPr>
          <p:cNvSpPr txBox="1"/>
          <p:nvPr/>
        </p:nvSpPr>
        <p:spPr>
          <a:xfrm rot="20966107">
            <a:off x="241179" y="966023"/>
            <a:ext cx="8304551" cy="2308324"/>
          </a:xfrm>
          <a:prstGeom prst="rect">
            <a:avLst/>
          </a:prstGeom>
          <a:noFill/>
        </p:spPr>
        <p:txBody>
          <a:bodyPr wrap="square" rtlCol="0">
            <a:spAutoFit/>
          </a:bodyPr>
          <a:lstStyle/>
          <a:p>
            <a:pPr algn="ctr"/>
            <a:r>
              <a:rPr lang="nl-NL" sz="4800" b="1" dirty="0">
                <a:solidFill>
                  <a:schemeClr val="accent4">
                    <a:lumMod val="75000"/>
                  </a:schemeClr>
                </a:solidFill>
              </a:rPr>
              <a:t>WELKE GEVOELENS HERKEN JE IN HET VERHAAL VAN HEIDI?</a:t>
            </a:r>
          </a:p>
        </p:txBody>
      </p:sp>
      <p:pic>
        <p:nvPicPr>
          <p:cNvPr id="5" name="Picture 2" descr="Armoedeweb - binnenkant">
            <a:extLst>
              <a:ext uri="{FF2B5EF4-FFF2-40B4-BE49-F238E27FC236}">
                <a16:creationId xmlns:a16="http://schemas.microsoft.com/office/drawing/2014/main" id="{D3D039AF-DBF7-C243-0308-1B53032E05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2380" y="1933731"/>
            <a:ext cx="7164229" cy="4699996"/>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F3115EB7-9B33-61FA-5684-451D354DC412}"/>
              </a:ext>
            </a:extLst>
          </p:cNvPr>
          <p:cNvSpPr txBox="1"/>
          <p:nvPr/>
        </p:nvSpPr>
        <p:spPr>
          <a:xfrm>
            <a:off x="2627048" y="4689694"/>
            <a:ext cx="6310859" cy="1569660"/>
          </a:xfrm>
          <a:prstGeom prst="rect">
            <a:avLst/>
          </a:prstGeom>
          <a:noFill/>
        </p:spPr>
        <p:txBody>
          <a:bodyPr wrap="square" rtlCol="0">
            <a:spAutoFit/>
          </a:bodyPr>
          <a:lstStyle/>
          <a:p>
            <a:r>
              <a:rPr lang="nl-NL" sz="4800" b="1" dirty="0">
                <a:solidFill>
                  <a:schemeClr val="accent4">
                    <a:lumMod val="75000"/>
                  </a:schemeClr>
                </a:solidFill>
                <a:latin typeface="Lucida Handwriting" panose="03010101010101010101" pitchFamily="66" charset="0"/>
              </a:rPr>
              <a:t>Duid aan op armoedeweb</a:t>
            </a:r>
            <a:endParaRPr lang="nl-BE" sz="4800" b="1" dirty="0">
              <a:solidFill>
                <a:schemeClr val="accent4">
                  <a:lumMod val="75000"/>
                </a:schemeClr>
              </a:solidFill>
              <a:latin typeface="Lucida Handwriting" panose="03010101010101010101" pitchFamily="66" charset="0"/>
            </a:endParaRPr>
          </a:p>
        </p:txBody>
      </p:sp>
      <p:sp>
        <p:nvSpPr>
          <p:cNvPr id="3" name="Tijdelijke aanduiding voor dianummer 2">
            <a:extLst>
              <a:ext uri="{FF2B5EF4-FFF2-40B4-BE49-F238E27FC236}">
                <a16:creationId xmlns:a16="http://schemas.microsoft.com/office/drawing/2014/main" id="{ABFCBA4D-3682-2BD3-14A0-C860664B9E60}"/>
              </a:ext>
            </a:extLst>
          </p:cNvPr>
          <p:cNvSpPr>
            <a:spLocks noGrp="1"/>
          </p:cNvSpPr>
          <p:nvPr>
            <p:ph type="sldNum" sz="quarter" idx="12"/>
          </p:nvPr>
        </p:nvSpPr>
        <p:spPr/>
        <p:txBody>
          <a:bodyPr/>
          <a:lstStyle/>
          <a:p>
            <a:fld id="{2B764824-DA7D-43F9-A240-C68B6904EAD2}" type="slidenum">
              <a:rPr lang="nl-BE" smtClean="0"/>
              <a:t>27</a:t>
            </a:fld>
            <a:endParaRPr lang="nl-BE"/>
          </a:p>
        </p:txBody>
      </p:sp>
    </p:spTree>
    <p:extLst>
      <p:ext uri="{BB962C8B-B14F-4D97-AF65-F5344CB8AC3E}">
        <p14:creationId xmlns:p14="http://schemas.microsoft.com/office/powerpoint/2010/main" val="2028258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56E3D-AEE0-3593-745C-AD0ABB5907BC}"/>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E7AC1B34-E702-53C2-2FB3-0AB0BC70E3CF}"/>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EB079B3F-4C87-A79C-887E-7CB3313F0DA5}"/>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8D0A2206-2B70-F67E-5BE4-D22F0029AF47}"/>
              </a:ext>
            </a:extLst>
          </p:cNvPr>
          <p:cNvSpPr txBox="1"/>
          <p:nvPr/>
        </p:nvSpPr>
        <p:spPr>
          <a:xfrm>
            <a:off x="403982" y="568828"/>
            <a:ext cx="10448145" cy="5509200"/>
          </a:xfrm>
          <a:prstGeom prst="rect">
            <a:avLst/>
          </a:prstGeom>
          <a:noFill/>
        </p:spPr>
        <p:txBody>
          <a:bodyPr wrap="square" rtlCol="0">
            <a:spAutoFit/>
          </a:bodyPr>
          <a:lstStyle/>
          <a:p>
            <a:pPr algn="ctr"/>
            <a:r>
              <a:rPr lang="nl-NL" sz="8800" b="1" dirty="0">
                <a:solidFill>
                  <a:schemeClr val="accent4">
                    <a:lumMod val="75000"/>
                  </a:schemeClr>
                </a:solidFill>
              </a:rPr>
              <a:t>Armoede is een kluwen van oorzaken en gevolgen…</a:t>
            </a:r>
          </a:p>
        </p:txBody>
      </p:sp>
      <p:sp>
        <p:nvSpPr>
          <p:cNvPr id="3" name="Tijdelijke aanduiding voor dianummer 2">
            <a:extLst>
              <a:ext uri="{FF2B5EF4-FFF2-40B4-BE49-F238E27FC236}">
                <a16:creationId xmlns:a16="http://schemas.microsoft.com/office/drawing/2014/main" id="{7F07A809-2D5F-0E06-F805-028451D82520}"/>
              </a:ext>
            </a:extLst>
          </p:cNvPr>
          <p:cNvSpPr>
            <a:spLocks noGrp="1"/>
          </p:cNvSpPr>
          <p:nvPr>
            <p:ph type="sldNum" sz="quarter" idx="12"/>
          </p:nvPr>
        </p:nvSpPr>
        <p:spPr/>
        <p:txBody>
          <a:bodyPr/>
          <a:lstStyle/>
          <a:p>
            <a:fld id="{2B764824-DA7D-43F9-A240-C68B6904EAD2}" type="slidenum">
              <a:rPr lang="nl-BE" smtClean="0"/>
              <a:t>28</a:t>
            </a:fld>
            <a:endParaRPr lang="nl-BE"/>
          </a:p>
        </p:txBody>
      </p:sp>
    </p:spTree>
    <p:extLst>
      <p:ext uri="{BB962C8B-B14F-4D97-AF65-F5344CB8AC3E}">
        <p14:creationId xmlns:p14="http://schemas.microsoft.com/office/powerpoint/2010/main" val="1205829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E31AD-CB8E-0545-689D-37B28FDC52FD}"/>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E475380D-AB0F-F9D0-4ADC-7A3813017480}"/>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C2305EA4-F19A-4911-9209-B2A15FD44672}"/>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94ED02B1-7E47-9704-798D-0D61E9D57544}"/>
              </a:ext>
            </a:extLst>
          </p:cNvPr>
          <p:cNvSpPr txBox="1"/>
          <p:nvPr/>
        </p:nvSpPr>
        <p:spPr>
          <a:xfrm>
            <a:off x="-1504" y="639464"/>
            <a:ext cx="11256069" cy="5509200"/>
          </a:xfrm>
          <a:prstGeom prst="rect">
            <a:avLst/>
          </a:prstGeom>
          <a:noFill/>
        </p:spPr>
        <p:txBody>
          <a:bodyPr wrap="square" rtlCol="0">
            <a:spAutoFit/>
          </a:bodyPr>
          <a:lstStyle/>
          <a:p>
            <a:pPr algn="ctr"/>
            <a:r>
              <a:rPr lang="nl-NL" sz="8800" b="1" dirty="0">
                <a:solidFill>
                  <a:schemeClr val="accent4">
                    <a:lumMod val="75000"/>
                  </a:schemeClr>
                </a:solidFill>
              </a:rPr>
              <a:t>Je geraakt niet snel op eigen kracht uit het </a:t>
            </a:r>
            <a:r>
              <a:rPr lang="nl-NL" sz="8800" b="1" dirty="0" err="1">
                <a:solidFill>
                  <a:schemeClr val="accent4">
                    <a:lumMod val="75000"/>
                  </a:schemeClr>
                </a:solidFill>
              </a:rPr>
              <a:t>armoedeweb</a:t>
            </a:r>
            <a:r>
              <a:rPr lang="nl-NL" sz="8800" b="1" dirty="0">
                <a:solidFill>
                  <a:schemeClr val="accent4">
                    <a:lumMod val="75000"/>
                  </a:schemeClr>
                </a:solidFill>
              </a:rPr>
              <a:t>…</a:t>
            </a:r>
          </a:p>
          <a:p>
            <a:pPr algn="ctr"/>
            <a:r>
              <a:rPr lang="nl-NL" sz="8800" b="1" dirty="0">
                <a:solidFill>
                  <a:schemeClr val="accent4">
                    <a:lumMod val="75000"/>
                  </a:schemeClr>
                </a:solidFill>
              </a:rPr>
              <a:t>en dit kan leiden tot…</a:t>
            </a:r>
          </a:p>
        </p:txBody>
      </p:sp>
      <p:sp>
        <p:nvSpPr>
          <p:cNvPr id="3" name="Tijdelijke aanduiding voor dianummer 2">
            <a:extLst>
              <a:ext uri="{FF2B5EF4-FFF2-40B4-BE49-F238E27FC236}">
                <a16:creationId xmlns:a16="http://schemas.microsoft.com/office/drawing/2014/main" id="{9F498943-EFF2-118A-6A2D-1DB00F65F2ED}"/>
              </a:ext>
            </a:extLst>
          </p:cNvPr>
          <p:cNvSpPr>
            <a:spLocks noGrp="1"/>
          </p:cNvSpPr>
          <p:nvPr>
            <p:ph type="sldNum" sz="quarter" idx="12"/>
          </p:nvPr>
        </p:nvSpPr>
        <p:spPr/>
        <p:txBody>
          <a:bodyPr/>
          <a:lstStyle/>
          <a:p>
            <a:fld id="{2B764824-DA7D-43F9-A240-C68B6904EAD2}" type="slidenum">
              <a:rPr lang="nl-BE" smtClean="0"/>
              <a:t>29</a:t>
            </a:fld>
            <a:endParaRPr lang="nl-BE"/>
          </a:p>
        </p:txBody>
      </p:sp>
    </p:spTree>
    <p:extLst>
      <p:ext uri="{BB962C8B-B14F-4D97-AF65-F5344CB8AC3E}">
        <p14:creationId xmlns:p14="http://schemas.microsoft.com/office/powerpoint/2010/main" val="993067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CE330-00FC-01DC-8B9B-6C6B52E2FB2C}"/>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DCC84CF0-B87B-4186-CC35-B7AE18ED1578}"/>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3052A7D7-A56B-A602-31DB-4BDB195101F7}"/>
              </a:ext>
            </a:extLst>
          </p:cNvPr>
          <p:cNvPicPr>
            <a:picLocks noChangeAspect="1"/>
          </p:cNvPicPr>
          <p:nvPr/>
        </p:nvPicPr>
        <p:blipFill>
          <a:blip r:embed="rId3"/>
          <a:stretch>
            <a:fillRect/>
          </a:stretch>
        </p:blipFill>
        <p:spPr>
          <a:xfrm>
            <a:off x="11256089" y="0"/>
            <a:ext cx="934387" cy="6856718"/>
          </a:xfrm>
          <a:prstGeom prst="rect">
            <a:avLst/>
          </a:prstGeom>
        </p:spPr>
      </p:pic>
      <p:sp>
        <p:nvSpPr>
          <p:cNvPr id="6" name="Tijdelijke aanduiding voor dianummer 5">
            <a:extLst>
              <a:ext uri="{FF2B5EF4-FFF2-40B4-BE49-F238E27FC236}">
                <a16:creationId xmlns:a16="http://schemas.microsoft.com/office/drawing/2014/main" id="{327C4D72-EA21-AE11-0E5B-5836475E56E2}"/>
              </a:ext>
            </a:extLst>
          </p:cNvPr>
          <p:cNvSpPr>
            <a:spLocks noGrp="1"/>
          </p:cNvSpPr>
          <p:nvPr>
            <p:ph type="sldNum" sz="quarter" idx="12"/>
          </p:nvPr>
        </p:nvSpPr>
        <p:spPr/>
        <p:txBody>
          <a:bodyPr/>
          <a:lstStyle/>
          <a:p>
            <a:fld id="{2B764824-DA7D-43F9-A240-C68B6904EAD2}" type="slidenum">
              <a:rPr lang="nl-BE" smtClean="0"/>
              <a:t>30</a:t>
            </a:fld>
            <a:endParaRPr lang="nl-BE"/>
          </a:p>
        </p:txBody>
      </p:sp>
      <p:sp>
        <p:nvSpPr>
          <p:cNvPr id="8" name="Tekstvak 7">
            <a:extLst>
              <a:ext uri="{FF2B5EF4-FFF2-40B4-BE49-F238E27FC236}">
                <a16:creationId xmlns:a16="http://schemas.microsoft.com/office/drawing/2014/main" id="{5C13ADF9-728B-F40B-026B-9BDC5949B817}"/>
              </a:ext>
            </a:extLst>
          </p:cNvPr>
          <p:cNvSpPr txBox="1"/>
          <p:nvPr/>
        </p:nvSpPr>
        <p:spPr>
          <a:xfrm>
            <a:off x="209110" y="673759"/>
            <a:ext cx="10837889" cy="5509200"/>
          </a:xfrm>
          <a:prstGeom prst="rect">
            <a:avLst/>
          </a:prstGeom>
          <a:noFill/>
        </p:spPr>
        <p:txBody>
          <a:bodyPr wrap="square" rtlCol="0">
            <a:spAutoFit/>
          </a:bodyPr>
          <a:lstStyle/>
          <a:p>
            <a:pPr algn="ctr"/>
            <a:r>
              <a:rPr lang="nl-NL" sz="8800" b="1" dirty="0" err="1">
                <a:solidFill>
                  <a:schemeClr val="accent4">
                    <a:lumMod val="75000"/>
                  </a:schemeClr>
                </a:solidFill>
              </a:rPr>
              <a:t>generatie-armoede</a:t>
            </a:r>
            <a:r>
              <a:rPr lang="nl-NL" sz="8800" b="1" dirty="0">
                <a:solidFill>
                  <a:schemeClr val="accent4">
                    <a:lumMod val="75000"/>
                  </a:schemeClr>
                </a:solidFill>
              </a:rPr>
              <a:t>, als armoede overgaat op jouw kinderen.</a:t>
            </a:r>
          </a:p>
        </p:txBody>
      </p:sp>
    </p:spTree>
    <p:extLst>
      <p:ext uri="{BB962C8B-B14F-4D97-AF65-F5344CB8AC3E}">
        <p14:creationId xmlns:p14="http://schemas.microsoft.com/office/powerpoint/2010/main" val="1684020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595E9-F6BD-4A51-C372-32ECDAF16058}"/>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E70111FC-ED12-B2EE-CD35-DFBBB164F893}"/>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C5FFB5D5-3913-5B0E-08C4-AB63D99885D4}"/>
              </a:ext>
            </a:extLst>
          </p:cNvPr>
          <p:cNvPicPr>
            <a:picLocks noChangeAspect="1"/>
          </p:cNvPicPr>
          <p:nvPr/>
        </p:nvPicPr>
        <p:blipFill>
          <a:blip r:embed="rId3"/>
          <a:stretch>
            <a:fillRect/>
          </a:stretch>
        </p:blipFill>
        <p:spPr>
          <a:xfrm>
            <a:off x="11256089" y="0"/>
            <a:ext cx="934387" cy="6856718"/>
          </a:xfrm>
          <a:prstGeom prst="rect">
            <a:avLst/>
          </a:prstGeom>
        </p:spPr>
      </p:pic>
      <p:sp>
        <p:nvSpPr>
          <p:cNvPr id="6" name="Tijdelijke aanduiding voor dianummer 5">
            <a:extLst>
              <a:ext uri="{FF2B5EF4-FFF2-40B4-BE49-F238E27FC236}">
                <a16:creationId xmlns:a16="http://schemas.microsoft.com/office/drawing/2014/main" id="{1BBE72A0-D894-26EB-6CFB-335B2D5FD3EB}"/>
              </a:ext>
            </a:extLst>
          </p:cNvPr>
          <p:cNvSpPr>
            <a:spLocks noGrp="1"/>
          </p:cNvSpPr>
          <p:nvPr>
            <p:ph type="sldNum" sz="quarter" idx="12"/>
          </p:nvPr>
        </p:nvSpPr>
        <p:spPr/>
        <p:txBody>
          <a:bodyPr/>
          <a:lstStyle/>
          <a:p>
            <a:fld id="{2B764824-DA7D-43F9-A240-C68B6904EAD2}" type="slidenum">
              <a:rPr lang="nl-BE" smtClean="0"/>
              <a:t>31</a:t>
            </a:fld>
            <a:endParaRPr lang="nl-BE"/>
          </a:p>
        </p:txBody>
      </p:sp>
      <p:sp>
        <p:nvSpPr>
          <p:cNvPr id="8" name="Tekstvak 7">
            <a:extLst>
              <a:ext uri="{FF2B5EF4-FFF2-40B4-BE49-F238E27FC236}">
                <a16:creationId xmlns:a16="http://schemas.microsoft.com/office/drawing/2014/main" id="{AFFC8658-4CC8-E48C-FECC-C9796F9A2A9D}"/>
              </a:ext>
            </a:extLst>
          </p:cNvPr>
          <p:cNvSpPr txBox="1"/>
          <p:nvPr/>
        </p:nvSpPr>
        <p:spPr>
          <a:xfrm>
            <a:off x="247743" y="1336571"/>
            <a:ext cx="10837889" cy="4524315"/>
          </a:xfrm>
          <a:prstGeom prst="rect">
            <a:avLst/>
          </a:prstGeom>
          <a:noFill/>
        </p:spPr>
        <p:txBody>
          <a:bodyPr wrap="square" rtlCol="0">
            <a:spAutoFit/>
          </a:bodyPr>
          <a:lstStyle/>
          <a:p>
            <a:pPr algn="ctr"/>
            <a:r>
              <a:rPr lang="nl-NL" sz="4800" b="1" i="1" dirty="0">
                <a:solidFill>
                  <a:schemeClr val="accent4">
                    <a:lumMod val="75000"/>
                  </a:schemeClr>
                </a:solidFill>
              </a:rPr>
              <a:t>Het is een uitdaging om kinderen en jongeren in armoede te helpen en hen uit de armoede te halen.</a:t>
            </a:r>
          </a:p>
          <a:p>
            <a:pPr algn="ctr"/>
            <a:endParaRPr lang="nl-NL" sz="4800" b="1" i="1" dirty="0">
              <a:solidFill>
                <a:schemeClr val="accent4">
                  <a:lumMod val="75000"/>
                </a:schemeClr>
              </a:solidFill>
            </a:endParaRPr>
          </a:p>
          <a:p>
            <a:pPr algn="ctr"/>
            <a:r>
              <a:rPr lang="nl-NL" sz="4800" b="1" dirty="0" err="1"/>
              <a:t>Generatie-armoede</a:t>
            </a:r>
            <a:r>
              <a:rPr lang="nl-NL" sz="4800" b="1" dirty="0"/>
              <a:t> mag geen kans krijgen om verder te woekeren!</a:t>
            </a:r>
          </a:p>
        </p:txBody>
      </p:sp>
      <p:pic>
        <p:nvPicPr>
          <p:cNvPr id="2" name="Picture 2">
            <a:extLst>
              <a:ext uri="{FF2B5EF4-FFF2-40B4-BE49-F238E27FC236}">
                <a16:creationId xmlns:a16="http://schemas.microsoft.com/office/drawing/2014/main" id="{0C042BBC-4AF6-6193-A55E-2C3A0CFBAE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0400" y="212714"/>
            <a:ext cx="1123857" cy="1123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41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3E147-8C15-1C5A-A7C1-151547E3CFFF}"/>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9CCAC230-9346-295C-F0E3-2C21C7CF3F21}"/>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4867D43E-B8C7-67C7-A3A3-256D429E1D2E}"/>
              </a:ext>
            </a:extLst>
          </p:cNvPr>
          <p:cNvPicPr>
            <a:picLocks noChangeAspect="1"/>
          </p:cNvPicPr>
          <p:nvPr/>
        </p:nvPicPr>
        <p:blipFill>
          <a:blip r:embed="rId3"/>
          <a:stretch>
            <a:fillRect/>
          </a:stretch>
        </p:blipFill>
        <p:spPr>
          <a:xfrm>
            <a:off x="11256089" y="0"/>
            <a:ext cx="934387" cy="6856718"/>
          </a:xfrm>
          <a:prstGeom prst="rect">
            <a:avLst/>
          </a:prstGeom>
        </p:spPr>
      </p:pic>
      <p:sp>
        <p:nvSpPr>
          <p:cNvPr id="10" name="Tekstvak 9">
            <a:extLst>
              <a:ext uri="{FF2B5EF4-FFF2-40B4-BE49-F238E27FC236}">
                <a16:creationId xmlns:a16="http://schemas.microsoft.com/office/drawing/2014/main" id="{C0C449EB-5C48-2320-DF69-71C4B81D56AC}"/>
              </a:ext>
            </a:extLst>
          </p:cNvPr>
          <p:cNvSpPr txBox="1"/>
          <p:nvPr/>
        </p:nvSpPr>
        <p:spPr>
          <a:xfrm>
            <a:off x="343250" y="-328743"/>
            <a:ext cx="10912839" cy="6278642"/>
          </a:xfrm>
          <a:prstGeom prst="rect">
            <a:avLst/>
          </a:prstGeom>
          <a:noFill/>
        </p:spPr>
        <p:txBody>
          <a:bodyPr wrap="square" rtlCol="0">
            <a:spAutoFit/>
          </a:bodyPr>
          <a:lstStyle/>
          <a:p>
            <a:pPr algn="ctr"/>
            <a:endParaRPr lang="nl-NL" sz="8800" b="1" dirty="0">
              <a:solidFill>
                <a:schemeClr val="accent1">
                  <a:lumMod val="60000"/>
                  <a:lumOff val="40000"/>
                </a:schemeClr>
              </a:solidFill>
            </a:endParaRPr>
          </a:p>
          <a:p>
            <a:pPr algn="ctr"/>
            <a:r>
              <a:rPr lang="nl-NL" sz="13800" b="1" dirty="0">
                <a:solidFill>
                  <a:schemeClr val="accent4">
                    <a:lumMod val="75000"/>
                  </a:schemeClr>
                </a:solidFill>
              </a:rPr>
              <a:t>ARMOEDE</a:t>
            </a:r>
          </a:p>
          <a:p>
            <a:pPr algn="ctr"/>
            <a:r>
              <a:rPr lang="nl-NL" sz="8800" b="1" dirty="0">
                <a:solidFill>
                  <a:schemeClr val="accent1">
                    <a:lumMod val="60000"/>
                    <a:lumOff val="40000"/>
                  </a:schemeClr>
                </a:solidFill>
              </a:rPr>
              <a:t>WAT DOEN WE ERAAN?</a:t>
            </a:r>
            <a:endParaRPr lang="nl-NL" sz="8800" b="1" dirty="0">
              <a:solidFill>
                <a:schemeClr val="accent4">
                  <a:lumMod val="75000"/>
                </a:schemeClr>
              </a:solidFill>
            </a:endParaRPr>
          </a:p>
        </p:txBody>
      </p:sp>
      <p:sp>
        <p:nvSpPr>
          <p:cNvPr id="2" name="Tijdelijke aanduiding voor dianummer 1">
            <a:extLst>
              <a:ext uri="{FF2B5EF4-FFF2-40B4-BE49-F238E27FC236}">
                <a16:creationId xmlns:a16="http://schemas.microsoft.com/office/drawing/2014/main" id="{142FB326-79BF-CA41-1677-286EE6A34D11}"/>
              </a:ext>
            </a:extLst>
          </p:cNvPr>
          <p:cNvSpPr>
            <a:spLocks noGrp="1"/>
          </p:cNvSpPr>
          <p:nvPr>
            <p:ph type="sldNum" sz="quarter" idx="12"/>
          </p:nvPr>
        </p:nvSpPr>
        <p:spPr/>
        <p:txBody>
          <a:bodyPr/>
          <a:lstStyle/>
          <a:p>
            <a:fld id="{2B764824-DA7D-43F9-A240-C68B6904EAD2}" type="slidenum">
              <a:rPr lang="nl-BE" smtClean="0"/>
              <a:t>32</a:t>
            </a:fld>
            <a:endParaRPr lang="nl-BE"/>
          </a:p>
        </p:txBody>
      </p:sp>
    </p:spTree>
    <p:extLst>
      <p:ext uri="{BB962C8B-B14F-4D97-AF65-F5344CB8AC3E}">
        <p14:creationId xmlns:p14="http://schemas.microsoft.com/office/powerpoint/2010/main" val="10330680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9A086-9045-1494-9DEA-FED147CAD4F6}"/>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6625EEA1-0295-B9BB-5E8D-5EC93655209B}"/>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71569782-0D21-04EC-005B-3DAE007BFF8D}"/>
              </a:ext>
            </a:extLst>
          </p:cNvPr>
          <p:cNvPicPr>
            <a:picLocks noChangeAspect="1"/>
          </p:cNvPicPr>
          <p:nvPr/>
        </p:nvPicPr>
        <p:blipFill>
          <a:blip r:embed="rId3"/>
          <a:stretch>
            <a:fillRect/>
          </a:stretch>
        </p:blipFill>
        <p:spPr>
          <a:xfrm>
            <a:off x="11256089" y="0"/>
            <a:ext cx="934387" cy="6856718"/>
          </a:xfrm>
          <a:prstGeom prst="rect">
            <a:avLst/>
          </a:prstGeom>
        </p:spPr>
      </p:pic>
      <p:sp>
        <p:nvSpPr>
          <p:cNvPr id="10" name="Tekstvak 9">
            <a:extLst>
              <a:ext uri="{FF2B5EF4-FFF2-40B4-BE49-F238E27FC236}">
                <a16:creationId xmlns:a16="http://schemas.microsoft.com/office/drawing/2014/main" id="{1EB40B87-CE6D-106B-8E12-86969DE51AA6}"/>
              </a:ext>
            </a:extLst>
          </p:cNvPr>
          <p:cNvSpPr txBox="1"/>
          <p:nvPr/>
        </p:nvSpPr>
        <p:spPr>
          <a:xfrm>
            <a:off x="1872246" y="1041783"/>
            <a:ext cx="7506600" cy="1446550"/>
          </a:xfrm>
          <a:prstGeom prst="rect">
            <a:avLst/>
          </a:prstGeom>
          <a:noFill/>
        </p:spPr>
        <p:txBody>
          <a:bodyPr wrap="square" rtlCol="0">
            <a:spAutoFit/>
          </a:bodyPr>
          <a:lstStyle/>
          <a:p>
            <a:pPr algn="ctr"/>
            <a:r>
              <a:rPr lang="nl-NL" sz="8800" b="1" dirty="0"/>
              <a:t>1. HET BELEID</a:t>
            </a:r>
          </a:p>
        </p:txBody>
      </p:sp>
      <p:sp>
        <p:nvSpPr>
          <p:cNvPr id="2" name="Tekstvak 1">
            <a:extLst>
              <a:ext uri="{FF2B5EF4-FFF2-40B4-BE49-F238E27FC236}">
                <a16:creationId xmlns:a16="http://schemas.microsoft.com/office/drawing/2014/main" id="{B549F938-9A67-D458-9D3E-18785E776E38}"/>
              </a:ext>
            </a:extLst>
          </p:cNvPr>
          <p:cNvSpPr txBox="1"/>
          <p:nvPr/>
        </p:nvSpPr>
        <p:spPr>
          <a:xfrm>
            <a:off x="2342700" y="2967335"/>
            <a:ext cx="6565692" cy="923330"/>
          </a:xfrm>
          <a:prstGeom prst="rect">
            <a:avLst/>
          </a:prstGeom>
          <a:noFill/>
        </p:spPr>
        <p:txBody>
          <a:bodyPr wrap="square" rtlCol="0">
            <a:spAutoFit/>
          </a:bodyPr>
          <a:lstStyle/>
          <a:p>
            <a:pPr algn="ctr"/>
            <a:r>
              <a:rPr lang="nl-NL" sz="5400" b="1" dirty="0">
                <a:solidFill>
                  <a:schemeClr val="tx2">
                    <a:lumMod val="50000"/>
                    <a:lumOff val="50000"/>
                  </a:schemeClr>
                </a:solidFill>
              </a:rPr>
              <a:t>Vlaanderen</a:t>
            </a:r>
          </a:p>
        </p:txBody>
      </p:sp>
      <p:sp>
        <p:nvSpPr>
          <p:cNvPr id="3" name="Tijdelijke aanduiding voor dianummer 2">
            <a:extLst>
              <a:ext uri="{FF2B5EF4-FFF2-40B4-BE49-F238E27FC236}">
                <a16:creationId xmlns:a16="http://schemas.microsoft.com/office/drawing/2014/main" id="{9270B20B-2054-3752-F31D-5C5C5B1B97D3}"/>
              </a:ext>
            </a:extLst>
          </p:cNvPr>
          <p:cNvSpPr>
            <a:spLocks noGrp="1"/>
          </p:cNvSpPr>
          <p:nvPr>
            <p:ph type="sldNum" sz="quarter" idx="12"/>
          </p:nvPr>
        </p:nvSpPr>
        <p:spPr/>
        <p:txBody>
          <a:bodyPr/>
          <a:lstStyle/>
          <a:p>
            <a:fld id="{2B764824-DA7D-43F9-A240-C68B6904EAD2}" type="slidenum">
              <a:rPr lang="nl-BE" smtClean="0"/>
              <a:t>33</a:t>
            </a:fld>
            <a:endParaRPr lang="nl-BE"/>
          </a:p>
        </p:txBody>
      </p:sp>
    </p:spTree>
    <p:extLst>
      <p:ext uri="{BB962C8B-B14F-4D97-AF65-F5344CB8AC3E}">
        <p14:creationId xmlns:p14="http://schemas.microsoft.com/office/powerpoint/2010/main" val="1877490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D5637-9F3A-DA46-AE8D-CA0DFBAF8043}"/>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B07B6BCE-4E0B-B0D2-F487-38184267B321}"/>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16265E19-8690-4F85-0321-01A2174CD9D7}"/>
              </a:ext>
            </a:extLst>
          </p:cNvPr>
          <p:cNvPicPr>
            <a:picLocks noChangeAspect="1"/>
          </p:cNvPicPr>
          <p:nvPr/>
        </p:nvPicPr>
        <p:blipFill>
          <a:blip r:embed="rId3"/>
          <a:stretch>
            <a:fillRect/>
          </a:stretch>
        </p:blipFill>
        <p:spPr>
          <a:xfrm>
            <a:off x="11256089" y="0"/>
            <a:ext cx="934387" cy="6856718"/>
          </a:xfrm>
          <a:prstGeom prst="rect">
            <a:avLst/>
          </a:prstGeom>
        </p:spPr>
      </p:pic>
      <p:sp>
        <p:nvSpPr>
          <p:cNvPr id="5" name="Tekstvak 4">
            <a:extLst>
              <a:ext uri="{FF2B5EF4-FFF2-40B4-BE49-F238E27FC236}">
                <a16:creationId xmlns:a16="http://schemas.microsoft.com/office/drawing/2014/main" id="{81993765-F170-3FE1-6CA5-35E7C367C31B}"/>
              </a:ext>
            </a:extLst>
          </p:cNvPr>
          <p:cNvSpPr txBox="1"/>
          <p:nvPr/>
        </p:nvSpPr>
        <p:spPr>
          <a:xfrm>
            <a:off x="704538" y="767208"/>
            <a:ext cx="9413822" cy="2123658"/>
          </a:xfrm>
          <a:prstGeom prst="rect">
            <a:avLst/>
          </a:prstGeom>
          <a:noFill/>
        </p:spPr>
        <p:txBody>
          <a:bodyPr wrap="square">
            <a:spAutoFit/>
          </a:bodyPr>
          <a:lstStyle/>
          <a:p>
            <a:r>
              <a:rPr lang="nl-BE" sz="4400" b="1" dirty="0"/>
              <a:t>Vlaams Actieplan Armoedebestrijding</a:t>
            </a:r>
          </a:p>
          <a:p>
            <a:endParaRPr lang="nl-BE" sz="4400" b="1" dirty="0"/>
          </a:p>
        </p:txBody>
      </p:sp>
      <p:pic>
        <p:nvPicPr>
          <p:cNvPr id="8" name="Afbeelding 7" descr="Afbeelding met geel, Lettertype, tekst, Graphics&#10;&#10;Door AI gegenereerde inhoud is mogelijk onjuist.">
            <a:extLst>
              <a:ext uri="{FF2B5EF4-FFF2-40B4-BE49-F238E27FC236}">
                <a16:creationId xmlns:a16="http://schemas.microsoft.com/office/drawing/2014/main" id="{1E29CBAC-53DD-DEFA-0F1F-7B68CBE3B549}"/>
              </a:ext>
            </a:extLst>
          </p:cNvPr>
          <p:cNvPicPr>
            <a:picLocks noChangeAspect="1"/>
          </p:cNvPicPr>
          <p:nvPr/>
        </p:nvPicPr>
        <p:blipFill>
          <a:blip r:embed="rId4"/>
          <a:stretch>
            <a:fillRect/>
          </a:stretch>
        </p:blipFill>
        <p:spPr>
          <a:xfrm>
            <a:off x="8305183" y="0"/>
            <a:ext cx="2949382" cy="1205969"/>
          </a:xfrm>
          <a:prstGeom prst="rect">
            <a:avLst/>
          </a:prstGeom>
        </p:spPr>
      </p:pic>
      <p:pic>
        <p:nvPicPr>
          <p:cNvPr id="16" name="Afbeelding 15">
            <a:extLst>
              <a:ext uri="{FF2B5EF4-FFF2-40B4-BE49-F238E27FC236}">
                <a16:creationId xmlns:a16="http://schemas.microsoft.com/office/drawing/2014/main" id="{D59A76CD-3410-9222-4B7A-6F730DE3CA99}"/>
              </a:ext>
            </a:extLst>
          </p:cNvPr>
          <p:cNvPicPr>
            <a:picLocks noChangeAspect="1"/>
          </p:cNvPicPr>
          <p:nvPr/>
        </p:nvPicPr>
        <p:blipFill>
          <a:blip r:embed="rId5"/>
          <a:stretch>
            <a:fillRect/>
          </a:stretch>
        </p:blipFill>
        <p:spPr>
          <a:xfrm>
            <a:off x="1369970" y="2465645"/>
            <a:ext cx="4062335" cy="4062335"/>
          </a:xfrm>
          <a:prstGeom prst="rect">
            <a:avLst/>
          </a:prstGeom>
        </p:spPr>
      </p:pic>
      <p:sp>
        <p:nvSpPr>
          <p:cNvPr id="18" name="Tekstvak 17">
            <a:extLst>
              <a:ext uri="{FF2B5EF4-FFF2-40B4-BE49-F238E27FC236}">
                <a16:creationId xmlns:a16="http://schemas.microsoft.com/office/drawing/2014/main" id="{9B628F29-160D-4571-C146-DB2843491743}"/>
              </a:ext>
            </a:extLst>
          </p:cNvPr>
          <p:cNvSpPr txBox="1"/>
          <p:nvPr/>
        </p:nvSpPr>
        <p:spPr>
          <a:xfrm>
            <a:off x="5925115" y="3200358"/>
            <a:ext cx="5330212" cy="2062103"/>
          </a:xfrm>
          <a:prstGeom prst="rect">
            <a:avLst/>
          </a:prstGeom>
          <a:noFill/>
        </p:spPr>
        <p:txBody>
          <a:bodyPr wrap="square">
            <a:spAutoFit/>
          </a:bodyPr>
          <a:lstStyle/>
          <a:p>
            <a:r>
              <a:rPr lang="nl-NL" sz="3200" b="1" dirty="0"/>
              <a:t>samenhangende</a:t>
            </a:r>
            <a:r>
              <a:rPr lang="nl-NL" sz="3200" dirty="0"/>
              <a:t> maatregelen op verschillende domeinen</a:t>
            </a:r>
          </a:p>
          <a:p>
            <a:endParaRPr lang="nl-NL" sz="3200" dirty="0"/>
          </a:p>
        </p:txBody>
      </p:sp>
      <p:sp>
        <p:nvSpPr>
          <p:cNvPr id="2" name="Tijdelijke aanduiding voor dianummer 1">
            <a:extLst>
              <a:ext uri="{FF2B5EF4-FFF2-40B4-BE49-F238E27FC236}">
                <a16:creationId xmlns:a16="http://schemas.microsoft.com/office/drawing/2014/main" id="{7E7123EA-DB81-023C-A7E4-A53B21D88861}"/>
              </a:ext>
            </a:extLst>
          </p:cNvPr>
          <p:cNvSpPr>
            <a:spLocks noGrp="1"/>
          </p:cNvSpPr>
          <p:nvPr>
            <p:ph type="sldNum" sz="quarter" idx="12"/>
          </p:nvPr>
        </p:nvSpPr>
        <p:spPr/>
        <p:txBody>
          <a:bodyPr/>
          <a:lstStyle/>
          <a:p>
            <a:fld id="{2B764824-DA7D-43F9-A240-C68B6904EAD2}" type="slidenum">
              <a:rPr lang="nl-BE" smtClean="0"/>
              <a:t>34</a:t>
            </a:fld>
            <a:endParaRPr lang="nl-BE"/>
          </a:p>
        </p:txBody>
      </p:sp>
    </p:spTree>
    <p:extLst>
      <p:ext uri="{BB962C8B-B14F-4D97-AF65-F5344CB8AC3E}">
        <p14:creationId xmlns:p14="http://schemas.microsoft.com/office/powerpoint/2010/main" val="3530218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D56E9-0533-0C54-D2EE-4A6A9BADEA67}"/>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823AB513-68C1-DF9F-36FD-93D6640183F4}"/>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a:extLst>
              <a:ext uri="{FF2B5EF4-FFF2-40B4-BE49-F238E27FC236}">
                <a16:creationId xmlns:a16="http://schemas.microsoft.com/office/drawing/2014/main" id="{B3C3AF28-0FB8-B2F1-BBC3-5D5998E06683}"/>
              </a:ext>
            </a:extLst>
          </p:cNvPr>
          <p:cNvPicPr>
            <a:picLocks noChangeAspect="1"/>
          </p:cNvPicPr>
          <p:nvPr/>
        </p:nvPicPr>
        <p:blipFill>
          <a:blip r:embed="rId3"/>
          <a:stretch>
            <a:fillRect/>
          </a:stretch>
        </p:blipFill>
        <p:spPr>
          <a:xfrm>
            <a:off x="620249" y="383634"/>
            <a:ext cx="2438400" cy="2438400"/>
          </a:xfrm>
          <a:prstGeom prst="rect">
            <a:avLst/>
          </a:prstGeom>
        </p:spPr>
      </p:pic>
      <p:sp>
        <p:nvSpPr>
          <p:cNvPr id="7" name="Tekstvak 6">
            <a:extLst>
              <a:ext uri="{FF2B5EF4-FFF2-40B4-BE49-F238E27FC236}">
                <a16:creationId xmlns:a16="http://schemas.microsoft.com/office/drawing/2014/main" id="{03691E79-7FF3-E425-C38F-1CB7D70201ED}"/>
              </a:ext>
            </a:extLst>
          </p:cNvPr>
          <p:cNvSpPr txBox="1"/>
          <p:nvPr/>
        </p:nvSpPr>
        <p:spPr>
          <a:xfrm>
            <a:off x="3327816" y="1130366"/>
            <a:ext cx="5330212" cy="584775"/>
          </a:xfrm>
          <a:prstGeom prst="rect">
            <a:avLst/>
          </a:prstGeom>
          <a:noFill/>
        </p:spPr>
        <p:txBody>
          <a:bodyPr wrap="square">
            <a:spAutoFit/>
          </a:bodyPr>
          <a:lstStyle/>
          <a:p>
            <a:r>
              <a:rPr lang="nl-NL" sz="3200" dirty="0"/>
              <a:t>gelijke onderwijskansen</a:t>
            </a:r>
            <a:endParaRPr lang="nl-BE" sz="3200" dirty="0"/>
          </a:p>
        </p:txBody>
      </p:sp>
      <p:pic>
        <p:nvPicPr>
          <p:cNvPr id="8" name="Afbeelding 7">
            <a:extLst>
              <a:ext uri="{FF2B5EF4-FFF2-40B4-BE49-F238E27FC236}">
                <a16:creationId xmlns:a16="http://schemas.microsoft.com/office/drawing/2014/main" id="{8228B726-92B1-7B99-ECE1-30BBEABB39F7}"/>
              </a:ext>
            </a:extLst>
          </p:cNvPr>
          <p:cNvPicPr>
            <a:picLocks noChangeAspect="1"/>
          </p:cNvPicPr>
          <p:nvPr/>
        </p:nvPicPr>
        <p:blipFill>
          <a:blip r:embed="rId4"/>
          <a:stretch>
            <a:fillRect/>
          </a:stretch>
        </p:blipFill>
        <p:spPr>
          <a:xfrm>
            <a:off x="1014407" y="4009607"/>
            <a:ext cx="2438400" cy="2438400"/>
          </a:xfrm>
          <a:prstGeom prst="rect">
            <a:avLst/>
          </a:prstGeom>
        </p:spPr>
      </p:pic>
      <p:sp>
        <p:nvSpPr>
          <p:cNvPr id="9" name="Tekstvak 8">
            <a:extLst>
              <a:ext uri="{FF2B5EF4-FFF2-40B4-BE49-F238E27FC236}">
                <a16:creationId xmlns:a16="http://schemas.microsoft.com/office/drawing/2014/main" id="{5FC42419-D37E-BCC1-B715-20DFC9BC6779}"/>
              </a:ext>
            </a:extLst>
          </p:cNvPr>
          <p:cNvSpPr txBox="1"/>
          <p:nvPr/>
        </p:nvSpPr>
        <p:spPr>
          <a:xfrm>
            <a:off x="3572538" y="5393824"/>
            <a:ext cx="5330212" cy="584775"/>
          </a:xfrm>
          <a:prstGeom prst="rect">
            <a:avLst/>
          </a:prstGeom>
          <a:noFill/>
        </p:spPr>
        <p:txBody>
          <a:bodyPr wrap="square">
            <a:spAutoFit/>
          </a:bodyPr>
          <a:lstStyle/>
          <a:p>
            <a:r>
              <a:rPr lang="nl-NL" sz="3200" dirty="0"/>
              <a:t>betaalbare kinderopvang</a:t>
            </a:r>
            <a:endParaRPr lang="nl-BE" sz="3200" dirty="0"/>
          </a:p>
        </p:txBody>
      </p:sp>
      <p:pic>
        <p:nvPicPr>
          <p:cNvPr id="2050" name="Picture 2" descr="Social housing Basic Miscellany Blue icon | Freepik">
            <a:extLst>
              <a:ext uri="{FF2B5EF4-FFF2-40B4-BE49-F238E27FC236}">
                <a16:creationId xmlns:a16="http://schemas.microsoft.com/office/drawing/2014/main" id="{FAF0C15B-0E36-072B-800C-630B4A0A37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5104" y="2075819"/>
            <a:ext cx="2705080" cy="270508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vak 9">
            <a:extLst>
              <a:ext uri="{FF2B5EF4-FFF2-40B4-BE49-F238E27FC236}">
                <a16:creationId xmlns:a16="http://schemas.microsoft.com/office/drawing/2014/main" id="{A85A9192-896E-011F-6748-E32680F2AD3E}"/>
              </a:ext>
            </a:extLst>
          </p:cNvPr>
          <p:cNvSpPr txBox="1"/>
          <p:nvPr/>
        </p:nvSpPr>
        <p:spPr>
          <a:xfrm>
            <a:off x="7822612" y="2844225"/>
            <a:ext cx="5330212" cy="584775"/>
          </a:xfrm>
          <a:prstGeom prst="rect">
            <a:avLst/>
          </a:prstGeom>
          <a:noFill/>
        </p:spPr>
        <p:txBody>
          <a:bodyPr wrap="square">
            <a:spAutoFit/>
          </a:bodyPr>
          <a:lstStyle/>
          <a:p>
            <a:r>
              <a:rPr lang="nl-NL" sz="3200" dirty="0"/>
              <a:t>sociale woningen</a:t>
            </a:r>
            <a:endParaRPr lang="nl-BE" sz="3200" dirty="0"/>
          </a:p>
        </p:txBody>
      </p:sp>
      <p:pic>
        <p:nvPicPr>
          <p:cNvPr id="11" name="Afbeelding 10">
            <a:extLst>
              <a:ext uri="{FF2B5EF4-FFF2-40B4-BE49-F238E27FC236}">
                <a16:creationId xmlns:a16="http://schemas.microsoft.com/office/drawing/2014/main" id="{D0B425E7-B461-99CF-4CF0-44A7E71D3BBC}"/>
              </a:ext>
            </a:extLst>
          </p:cNvPr>
          <p:cNvPicPr>
            <a:picLocks noChangeAspect="1"/>
          </p:cNvPicPr>
          <p:nvPr/>
        </p:nvPicPr>
        <p:blipFill>
          <a:blip r:embed="rId6"/>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F103C7F4-B9FE-59D4-19A0-35EDA25A7E64}"/>
              </a:ext>
            </a:extLst>
          </p:cNvPr>
          <p:cNvSpPr txBox="1"/>
          <p:nvPr/>
        </p:nvSpPr>
        <p:spPr>
          <a:xfrm>
            <a:off x="7382115" y="6069671"/>
            <a:ext cx="5330212" cy="584775"/>
          </a:xfrm>
          <a:prstGeom prst="rect">
            <a:avLst/>
          </a:prstGeom>
          <a:noFill/>
        </p:spPr>
        <p:txBody>
          <a:bodyPr wrap="square">
            <a:spAutoFit/>
          </a:bodyPr>
          <a:lstStyle/>
          <a:p>
            <a:pPr algn="ctr"/>
            <a:r>
              <a:rPr lang="nl-NL" sz="3200" dirty="0"/>
              <a:t>…</a:t>
            </a:r>
            <a:endParaRPr lang="nl-BE" sz="3200" dirty="0"/>
          </a:p>
        </p:txBody>
      </p:sp>
      <p:sp>
        <p:nvSpPr>
          <p:cNvPr id="3" name="Tekstvak 2">
            <a:extLst>
              <a:ext uri="{FF2B5EF4-FFF2-40B4-BE49-F238E27FC236}">
                <a16:creationId xmlns:a16="http://schemas.microsoft.com/office/drawing/2014/main" id="{492741DE-D788-FF13-0F80-ADE90C93C1B0}"/>
              </a:ext>
            </a:extLst>
          </p:cNvPr>
          <p:cNvSpPr txBox="1"/>
          <p:nvPr/>
        </p:nvSpPr>
        <p:spPr>
          <a:xfrm rot="1009771">
            <a:off x="7797147" y="423962"/>
            <a:ext cx="2682584" cy="1015663"/>
          </a:xfrm>
          <a:prstGeom prst="rect">
            <a:avLst/>
          </a:prstGeom>
          <a:noFill/>
        </p:spPr>
        <p:txBody>
          <a:bodyPr wrap="square" rtlCol="0">
            <a:spAutoFit/>
          </a:bodyPr>
          <a:lstStyle/>
          <a:p>
            <a:pPr algn="ctr"/>
            <a:r>
              <a:rPr lang="nl-NL" sz="2000" b="1" dirty="0"/>
              <a:t>MAXIMUMFACTUUR</a:t>
            </a:r>
          </a:p>
          <a:p>
            <a:pPr algn="ctr"/>
            <a:r>
              <a:rPr lang="nl-NL" sz="2000" b="1" dirty="0"/>
              <a:t>KLEUTERONDERWIJS EN BASISONDERWIJS</a:t>
            </a:r>
            <a:endParaRPr lang="nl-BE" sz="2000" b="1" dirty="0"/>
          </a:p>
        </p:txBody>
      </p:sp>
      <p:sp>
        <p:nvSpPr>
          <p:cNvPr id="5" name="Tijdelijke aanduiding voor dianummer 4">
            <a:extLst>
              <a:ext uri="{FF2B5EF4-FFF2-40B4-BE49-F238E27FC236}">
                <a16:creationId xmlns:a16="http://schemas.microsoft.com/office/drawing/2014/main" id="{4C4D8E1D-03BF-CFDF-522A-E25BE059286C}"/>
              </a:ext>
            </a:extLst>
          </p:cNvPr>
          <p:cNvSpPr>
            <a:spLocks noGrp="1"/>
          </p:cNvSpPr>
          <p:nvPr>
            <p:ph type="sldNum" sz="quarter" idx="12"/>
          </p:nvPr>
        </p:nvSpPr>
        <p:spPr/>
        <p:txBody>
          <a:bodyPr/>
          <a:lstStyle/>
          <a:p>
            <a:fld id="{2B764824-DA7D-43F9-A240-C68B6904EAD2}" type="slidenum">
              <a:rPr lang="nl-BE" smtClean="0"/>
              <a:t>35</a:t>
            </a:fld>
            <a:endParaRPr lang="nl-BE"/>
          </a:p>
        </p:txBody>
      </p:sp>
    </p:spTree>
    <p:extLst>
      <p:ext uri="{BB962C8B-B14F-4D97-AF65-F5344CB8AC3E}">
        <p14:creationId xmlns:p14="http://schemas.microsoft.com/office/powerpoint/2010/main" val="7926002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15978-6365-1DF7-2519-7B9510F68E85}"/>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45D7BD77-7F6F-F285-C180-C2A22F4BBFE2}"/>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Ouders van 450.000 kinderen ontvangen een premie van €100 via Groeipakket |  Unie van Actieve Verenigingen">
            <a:extLst>
              <a:ext uri="{FF2B5EF4-FFF2-40B4-BE49-F238E27FC236}">
                <a16:creationId xmlns:a16="http://schemas.microsoft.com/office/drawing/2014/main" id="{B926DA98-17F5-6346-D959-4D69B99EC0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838" y="1319135"/>
            <a:ext cx="3526408" cy="3526408"/>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0EAFF2FE-0A13-D81C-A6C1-8A3FD3129F6F}"/>
              </a:ext>
            </a:extLst>
          </p:cNvPr>
          <p:cNvSpPr txBox="1"/>
          <p:nvPr/>
        </p:nvSpPr>
        <p:spPr>
          <a:xfrm>
            <a:off x="5161544" y="1915077"/>
            <a:ext cx="5330212" cy="2062103"/>
          </a:xfrm>
          <a:prstGeom prst="rect">
            <a:avLst/>
          </a:prstGeom>
          <a:noFill/>
        </p:spPr>
        <p:txBody>
          <a:bodyPr wrap="square">
            <a:spAutoFit/>
          </a:bodyPr>
          <a:lstStyle/>
          <a:p>
            <a:pPr algn="ctr"/>
            <a:r>
              <a:rPr lang="nl-NL" sz="3200" b="1" dirty="0"/>
              <a:t>basisbedrag</a:t>
            </a:r>
            <a:r>
              <a:rPr lang="nl-NL" sz="3200" dirty="0"/>
              <a:t> voor iedereen</a:t>
            </a:r>
          </a:p>
          <a:p>
            <a:pPr algn="ctr"/>
            <a:r>
              <a:rPr lang="nl-NL" sz="3200" dirty="0"/>
              <a:t>+</a:t>
            </a:r>
          </a:p>
          <a:p>
            <a:pPr algn="ctr"/>
            <a:r>
              <a:rPr lang="nl-NL" sz="3200" b="1" dirty="0"/>
              <a:t>sociale toeslag                                </a:t>
            </a:r>
            <a:r>
              <a:rPr lang="nl-NL" sz="3200" dirty="0"/>
              <a:t>voor lage inkomens</a:t>
            </a:r>
            <a:endParaRPr lang="nl-BE" sz="3200" dirty="0"/>
          </a:p>
        </p:txBody>
      </p:sp>
      <p:sp>
        <p:nvSpPr>
          <p:cNvPr id="5" name="Tekstvak 4">
            <a:extLst>
              <a:ext uri="{FF2B5EF4-FFF2-40B4-BE49-F238E27FC236}">
                <a16:creationId xmlns:a16="http://schemas.microsoft.com/office/drawing/2014/main" id="{7BB0C58F-8531-36DF-EB34-E938E69E8D7F}"/>
              </a:ext>
            </a:extLst>
          </p:cNvPr>
          <p:cNvSpPr txBox="1"/>
          <p:nvPr/>
        </p:nvSpPr>
        <p:spPr>
          <a:xfrm>
            <a:off x="3399021" y="5651132"/>
            <a:ext cx="7483840" cy="584775"/>
          </a:xfrm>
          <a:prstGeom prst="rect">
            <a:avLst/>
          </a:prstGeom>
          <a:noFill/>
        </p:spPr>
        <p:txBody>
          <a:bodyPr wrap="square">
            <a:spAutoFit/>
          </a:bodyPr>
          <a:lstStyle/>
          <a:p>
            <a:r>
              <a:rPr lang="nl-NL" sz="3200" u="sng" dirty="0"/>
              <a:t>daling van het armoederisico </a:t>
            </a:r>
            <a:r>
              <a:rPr lang="nl-NL" sz="3200" dirty="0"/>
              <a:t>bij kinderen</a:t>
            </a:r>
            <a:endParaRPr lang="nl-BE" sz="3200" dirty="0"/>
          </a:p>
        </p:txBody>
      </p:sp>
      <p:sp>
        <p:nvSpPr>
          <p:cNvPr id="11" name="Pijl: rechts 10">
            <a:extLst>
              <a:ext uri="{FF2B5EF4-FFF2-40B4-BE49-F238E27FC236}">
                <a16:creationId xmlns:a16="http://schemas.microsoft.com/office/drawing/2014/main" id="{71EA079A-3098-F879-7F76-9BEC06F4ACEE}"/>
              </a:ext>
            </a:extLst>
          </p:cNvPr>
          <p:cNvSpPr/>
          <p:nvPr/>
        </p:nvSpPr>
        <p:spPr>
          <a:xfrm>
            <a:off x="1366838" y="5591330"/>
            <a:ext cx="1933731" cy="719528"/>
          </a:xfrm>
          <a:prstGeom prst="rightArrow">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2" name="Afbeelding 11">
            <a:extLst>
              <a:ext uri="{FF2B5EF4-FFF2-40B4-BE49-F238E27FC236}">
                <a16:creationId xmlns:a16="http://schemas.microsoft.com/office/drawing/2014/main" id="{E65EDE66-9513-08C1-E86D-727BDA29FA89}"/>
              </a:ext>
            </a:extLst>
          </p:cNvPr>
          <p:cNvPicPr>
            <a:picLocks noChangeAspect="1"/>
          </p:cNvPicPr>
          <p:nvPr/>
        </p:nvPicPr>
        <p:blipFill>
          <a:blip r:embed="rId4"/>
          <a:stretch>
            <a:fillRect/>
          </a:stretch>
        </p:blipFill>
        <p:spPr>
          <a:xfrm>
            <a:off x="11256089" y="0"/>
            <a:ext cx="934387" cy="6856718"/>
          </a:xfrm>
          <a:prstGeom prst="rect">
            <a:avLst/>
          </a:prstGeom>
        </p:spPr>
      </p:pic>
      <p:sp>
        <p:nvSpPr>
          <p:cNvPr id="3" name="Tijdelijke aanduiding voor dianummer 2">
            <a:extLst>
              <a:ext uri="{FF2B5EF4-FFF2-40B4-BE49-F238E27FC236}">
                <a16:creationId xmlns:a16="http://schemas.microsoft.com/office/drawing/2014/main" id="{7D54E3E6-71DD-B933-280E-525AC5D1EFE8}"/>
              </a:ext>
            </a:extLst>
          </p:cNvPr>
          <p:cNvSpPr>
            <a:spLocks noGrp="1"/>
          </p:cNvSpPr>
          <p:nvPr>
            <p:ph type="sldNum" sz="quarter" idx="12"/>
          </p:nvPr>
        </p:nvSpPr>
        <p:spPr/>
        <p:txBody>
          <a:bodyPr/>
          <a:lstStyle/>
          <a:p>
            <a:fld id="{2B764824-DA7D-43F9-A240-C68B6904EAD2}" type="slidenum">
              <a:rPr lang="nl-BE" smtClean="0"/>
              <a:t>36</a:t>
            </a:fld>
            <a:endParaRPr lang="nl-BE"/>
          </a:p>
        </p:txBody>
      </p:sp>
    </p:spTree>
    <p:extLst>
      <p:ext uri="{BB962C8B-B14F-4D97-AF65-F5344CB8AC3E}">
        <p14:creationId xmlns:p14="http://schemas.microsoft.com/office/powerpoint/2010/main" val="21513203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54803-C09B-C2E4-020F-A9D174EBE1D3}"/>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8098934C-C5EC-F4F3-7B20-49C2358820E0}"/>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D872C384-C363-FB2E-065B-C5EAF9C6E27E}"/>
              </a:ext>
            </a:extLst>
          </p:cNvPr>
          <p:cNvPicPr>
            <a:picLocks noChangeAspect="1"/>
          </p:cNvPicPr>
          <p:nvPr/>
        </p:nvPicPr>
        <p:blipFill>
          <a:blip r:embed="rId3"/>
          <a:stretch>
            <a:fillRect/>
          </a:stretch>
        </p:blipFill>
        <p:spPr>
          <a:xfrm>
            <a:off x="11256089" y="0"/>
            <a:ext cx="934387" cy="6856718"/>
          </a:xfrm>
          <a:prstGeom prst="rect">
            <a:avLst/>
          </a:prstGeom>
        </p:spPr>
      </p:pic>
      <p:sp>
        <p:nvSpPr>
          <p:cNvPr id="10" name="Tekstvak 9">
            <a:extLst>
              <a:ext uri="{FF2B5EF4-FFF2-40B4-BE49-F238E27FC236}">
                <a16:creationId xmlns:a16="http://schemas.microsoft.com/office/drawing/2014/main" id="{9EC24309-A03E-5DE6-3DCC-A1401B51E2C0}"/>
              </a:ext>
            </a:extLst>
          </p:cNvPr>
          <p:cNvSpPr txBox="1"/>
          <p:nvPr/>
        </p:nvSpPr>
        <p:spPr>
          <a:xfrm>
            <a:off x="1958333" y="1041783"/>
            <a:ext cx="7334425" cy="1446550"/>
          </a:xfrm>
          <a:prstGeom prst="rect">
            <a:avLst/>
          </a:prstGeom>
          <a:noFill/>
        </p:spPr>
        <p:txBody>
          <a:bodyPr wrap="square" rtlCol="0">
            <a:spAutoFit/>
          </a:bodyPr>
          <a:lstStyle/>
          <a:p>
            <a:pPr algn="ctr"/>
            <a:r>
              <a:rPr lang="nl-NL" sz="8800" b="1" dirty="0"/>
              <a:t>2. HET BELEID</a:t>
            </a:r>
          </a:p>
        </p:txBody>
      </p:sp>
      <p:sp>
        <p:nvSpPr>
          <p:cNvPr id="2" name="Tekstvak 1">
            <a:extLst>
              <a:ext uri="{FF2B5EF4-FFF2-40B4-BE49-F238E27FC236}">
                <a16:creationId xmlns:a16="http://schemas.microsoft.com/office/drawing/2014/main" id="{B12C11EF-3CFD-0907-4892-872F4A376737}"/>
              </a:ext>
            </a:extLst>
          </p:cNvPr>
          <p:cNvSpPr txBox="1"/>
          <p:nvPr/>
        </p:nvSpPr>
        <p:spPr>
          <a:xfrm>
            <a:off x="2342700" y="2967335"/>
            <a:ext cx="6565692" cy="923330"/>
          </a:xfrm>
          <a:prstGeom prst="rect">
            <a:avLst/>
          </a:prstGeom>
          <a:noFill/>
        </p:spPr>
        <p:txBody>
          <a:bodyPr wrap="square" rtlCol="0">
            <a:spAutoFit/>
          </a:bodyPr>
          <a:lstStyle/>
          <a:p>
            <a:pPr algn="ctr"/>
            <a:r>
              <a:rPr lang="nl-NL" sz="5400" b="1" dirty="0">
                <a:solidFill>
                  <a:schemeClr val="tx2">
                    <a:lumMod val="50000"/>
                    <a:lumOff val="50000"/>
                  </a:schemeClr>
                </a:solidFill>
              </a:rPr>
              <a:t>stad Sint-Niklaas</a:t>
            </a:r>
          </a:p>
        </p:txBody>
      </p:sp>
      <p:sp>
        <p:nvSpPr>
          <p:cNvPr id="3" name="Tijdelijke aanduiding voor dianummer 2">
            <a:extLst>
              <a:ext uri="{FF2B5EF4-FFF2-40B4-BE49-F238E27FC236}">
                <a16:creationId xmlns:a16="http://schemas.microsoft.com/office/drawing/2014/main" id="{C23D11CB-51C7-FDF5-72DF-5AA440C3DC73}"/>
              </a:ext>
            </a:extLst>
          </p:cNvPr>
          <p:cNvSpPr>
            <a:spLocks noGrp="1"/>
          </p:cNvSpPr>
          <p:nvPr>
            <p:ph type="sldNum" sz="quarter" idx="12"/>
          </p:nvPr>
        </p:nvSpPr>
        <p:spPr/>
        <p:txBody>
          <a:bodyPr/>
          <a:lstStyle/>
          <a:p>
            <a:fld id="{2B764824-DA7D-43F9-A240-C68B6904EAD2}" type="slidenum">
              <a:rPr lang="nl-BE" smtClean="0"/>
              <a:t>37</a:t>
            </a:fld>
            <a:endParaRPr lang="nl-BE"/>
          </a:p>
        </p:txBody>
      </p:sp>
    </p:spTree>
    <p:extLst>
      <p:ext uri="{BB962C8B-B14F-4D97-AF65-F5344CB8AC3E}">
        <p14:creationId xmlns:p14="http://schemas.microsoft.com/office/powerpoint/2010/main" val="324025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30D51-536E-A41F-EF89-2AEC78539566}"/>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9703755B-EFBD-91AA-F2B2-D00CA69AE424}"/>
              </a:ext>
            </a:extLst>
          </p:cNvPr>
          <p:cNvPicPr>
            <a:picLocks noGrp="1" noChangeAspect="1" noChangeArrowheads="1"/>
          </p:cNvPicPr>
          <p:nvPr>
            <p:ph idx="1"/>
          </p:nvPr>
        </p:nvPicPr>
        <p:blipFill>
          <a:blip r:embed="rId3">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a:extLst>
              <a:ext uri="{FF2B5EF4-FFF2-40B4-BE49-F238E27FC236}">
                <a16:creationId xmlns:a16="http://schemas.microsoft.com/office/drawing/2014/main" id="{AC56C236-A041-5B96-5E98-BAF3E01BE05B}"/>
              </a:ext>
            </a:extLst>
          </p:cNvPr>
          <p:cNvPicPr>
            <a:picLocks noChangeAspect="1"/>
          </p:cNvPicPr>
          <p:nvPr/>
        </p:nvPicPr>
        <p:blipFill>
          <a:blip r:embed="rId4"/>
          <a:stretch>
            <a:fillRect/>
          </a:stretch>
        </p:blipFill>
        <p:spPr>
          <a:xfrm>
            <a:off x="11256089" y="0"/>
            <a:ext cx="934387" cy="6856718"/>
          </a:xfrm>
          <a:prstGeom prst="rect">
            <a:avLst/>
          </a:prstGeom>
        </p:spPr>
      </p:pic>
      <p:pic>
        <p:nvPicPr>
          <p:cNvPr id="6146" name="Picture 2" descr="Welkom | Stad Sint-Niklaas">
            <a:extLst>
              <a:ext uri="{FF2B5EF4-FFF2-40B4-BE49-F238E27FC236}">
                <a16:creationId xmlns:a16="http://schemas.microsoft.com/office/drawing/2014/main" id="{AA8EF7D8-92DE-ACE0-D41B-8B83190919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4021" y="-1"/>
            <a:ext cx="3600543" cy="1094283"/>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descr="Afbeelding met kleding, Menselijk gezicht, persoon, tekenfilm&#10;&#10;Door AI gegenereerde inhoud is mogelijk onjuist.">
            <a:extLst>
              <a:ext uri="{FF2B5EF4-FFF2-40B4-BE49-F238E27FC236}">
                <a16:creationId xmlns:a16="http://schemas.microsoft.com/office/drawing/2014/main" id="{C11832D2-26D1-75B7-30E4-0D6FA5D6ADC0}"/>
              </a:ext>
            </a:extLst>
          </p:cNvPr>
          <p:cNvPicPr>
            <a:picLocks noChangeAspect="1"/>
          </p:cNvPicPr>
          <p:nvPr/>
        </p:nvPicPr>
        <p:blipFill>
          <a:blip r:embed="rId6"/>
          <a:stretch>
            <a:fillRect/>
          </a:stretch>
        </p:blipFill>
        <p:spPr>
          <a:xfrm>
            <a:off x="2699416" y="1792076"/>
            <a:ext cx="5857276" cy="2512533"/>
          </a:xfrm>
          <a:prstGeom prst="rect">
            <a:avLst/>
          </a:prstGeom>
        </p:spPr>
      </p:pic>
      <p:sp>
        <p:nvSpPr>
          <p:cNvPr id="6" name="Tekstvak 5">
            <a:extLst>
              <a:ext uri="{FF2B5EF4-FFF2-40B4-BE49-F238E27FC236}">
                <a16:creationId xmlns:a16="http://schemas.microsoft.com/office/drawing/2014/main" id="{C5122A0F-3742-43AC-EFFD-F34FFF03A72F}"/>
              </a:ext>
            </a:extLst>
          </p:cNvPr>
          <p:cNvSpPr txBox="1"/>
          <p:nvPr/>
        </p:nvSpPr>
        <p:spPr>
          <a:xfrm>
            <a:off x="897670" y="4370411"/>
            <a:ext cx="9750404" cy="1077218"/>
          </a:xfrm>
          <a:prstGeom prst="rect">
            <a:avLst/>
          </a:prstGeom>
          <a:noFill/>
        </p:spPr>
        <p:txBody>
          <a:bodyPr wrap="square">
            <a:spAutoFit/>
          </a:bodyPr>
          <a:lstStyle/>
          <a:p>
            <a:pPr algn="ctr"/>
            <a:r>
              <a:rPr lang="nl-NL" sz="3200" b="1" dirty="0"/>
              <a:t>lokaal armoedeplan</a:t>
            </a:r>
          </a:p>
          <a:p>
            <a:pPr algn="ctr"/>
            <a:r>
              <a:rPr lang="nl-NL" sz="3200" b="1" dirty="0"/>
              <a:t>gebaseerd op de belangrijkste sociale grondrechten</a:t>
            </a:r>
            <a:endParaRPr lang="nl-BE" sz="3200" dirty="0"/>
          </a:p>
        </p:txBody>
      </p:sp>
      <p:sp>
        <p:nvSpPr>
          <p:cNvPr id="7" name="Tekstvak 6">
            <a:extLst>
              <a:ext uri="{FF2B5EF4-FFF2-40B4-BE49-F238E27FC236}">
                <a16:creationId xmlns:a16="http://schemas.microsoft.com/office/drawing/2014/main" id="{890C081F-44C0-E914-4407-EA65C84ADDA8}"/>
              </a:ext>
            </a:extLst>
          </p:cNvPr>
          <p:cNvSpPr txBox="1"/>
          <p:nvPr/>
        </p:nvSpPr>
        <p:spPr>
          <a:xfrm>
            <a:off x="2881468" y="5538147"/>
            <a:ext cx="1831058" cy="954107"/>
          </a:xfrm>
          <a:prstGeom prst="rect">
            <a:avLst/>
          </a:prstGeom>
          <a:noFill/>
          <a:ln>
            <a:solidFill>
              <a:schemeClr val="accent1"/>
            </a:solidFill>
          </a:ln>
        </p:spPr>
        <p:txBody>
          <a:bodyPr wrap="square" rtlCol="0">
            <a:spAutoFit/>
          </a:bodyPr>
          <a:lstStyle/>
          <a:p>
            <a:pPr algn="ctr"/>
            <a:r>
              <a:rPr lang="nl-NL" sz="2800" dirty="0"/>
              <a:t>recht op werk</a:t>
            </a:r>
            <a:endParaRPr lang="nl-BE" sz="2800" dirty="0"/>
          </a:p>
        </p:txBody>
      </p:sp>
      <p:sp>
        <p:nvSpPr>
          <p:cNvPr id="8" name="Tekstvak 7">
            <a:extLst>
              <a:ext uri="{FF2B5EF4-FFF2-40B4-BE49-F238E27FC236}">
                <a16:creationId xmlns:a16="http://schemas.microsoft.com/office/drawing/2014/main" id="{2F34DDFE-64AC-5ED8-201D-BD643D36D4E9}"/>
              </a:ext>
            </a:extLst>
          </p:cNvPr>
          <p:cNvSpPr txBox="1"/>
          <p:nvPr/>
        </p:nvSpPr>
        <p:spPr>
          <a:xfrm>
            <a:off x="4857343" y="5531966"/>
            <a:ext cx="1831058" cy="954107"/>
          </a:xfrm>
          <a:prstGeom prst="rect">
            <a:avLst/>
          </a:prstGeom>
          <a:noFill/>
          <a:ln>
            <a:solidFill>
              <a:schemeClr val="accent1"/>
            </a:solidFill>
          </a:ln>
        </p:spPr>
        <p:txBody>
          <a:bodyPr wrap="square" rtlCol="0">
            <a:spAutoFit/>
          </a:bodyPr>
          <a:lstStyle/>
          <a:p>
            <a:pPr algn="ctr"/>
            <a:r>
              <a:rPr lang="nl-NL" sz="2800" dirty="0"/>
              <a:t>recht op wonen</a:t>
            </a:r>
            <a:endParaRPr lang="nl-BE" sz="2800" dirty="0"/>
          </a:p>
        </p:txBody>
      </p:sp>
      <p:sp>
        <p:nvSpPr>
          <p:cNvPr id="9" name="Tekstvak 8">
            <a:extLst>
              <a:ext uri="{FF2B5EF4-FFF2-40B4-BE49-F238E27FC236}">
                <a16:creationId xmlns:a16="http://schemas.microsoft.com/office/drawing/2014/main" id="{1D8B946E-EF97-5802-804A-FE7E6DAD2A9F}"/>
              </a:ext>
            </a:extLst>
          </p:cNvPr>
          <p:cNvSpPr txBox="1"/>
          <p:nvPr/>
        </p:nvSpPr>
        <p:spPr>
          <a:xfrm>
            <a:off x="6843868" y="5525789"/>
            <a:ext cx="2057852" cy="954107"/>
          </a:xfrm>
          <a:prstGeom prst="rect">
            <a:avLst/>
          </a:prstGeom>
          <a:noFill/>
          <a:ln>
            <a:solidFill>
              <a:schemeClr val="accent1"/>
            </a:solidFill>
          </a:ln>
        </p:spPr>
        <p:txBody>
          <a:bodyPr wrap="square" rtlCol="0">
            <a:spAutoFit/>
          </a:bodyPr>
          <a:lstStyle/>
          <a:p>
            <a:pPr algn="ctr"/>
            <a:r>
              <a:rPr lang="nl-NL" sz="2800" dirty="0"/>
              <a:t>recht op gezondheid</a:t>
            </a:r>
            <a:endParaRPr lang="nl-BE" sz="2800" dirty="0"/>
          </a:p>
        </p:txBody>
      </p:sp>
      <p:sp>
        <p:nvSpPr>
          <p:cNvPr id="10" name="Tekstvak 9">
            <a:extLst>
              <a:ext uri="{FF2B5EF4-FFF2-40B4-BE49-F238E27FC236}">
                <a16:creationId xmlns:a16="http://schemas.microsoft.com/office/drawing/2014/main" id="{4D7ED420-44DE-EE15-8819-B17239D7CCDA}"/>
              </a:ext>
            </a:extLst>
          </p:cNvPr>
          <p:cNvSpPr txBox="1"/>
          <p:nvPr/>
        </p:nvSpPr>
        <p:spPr>
          <a:xfrm>
            <a:off x="678799" y="5538147"/>
            <a:ext cx="2057852" cy="954107"/>
          </a:xfrm>
          <a:prstGeom prst="rect">
            <a:avLst/>
          </a:prstGeom>
          <a:noFill/>
          <a:ln>
            <a:solidFill>
              <a:schemeClr val="accent1"/>
            </a:solidFill>
          </a:ln>
        </p:spPr>
        <p:txBody>
          <a:bodyPr wrap="square" rtlCol="0">
            <a:spAutoFit/>
          </a:bodyPr>
          <a:lstStyle/>
          <a:p>
            <a:pPr algn="ctr"/>
            <a:r>
              <a:rPr lang="nl-NL" sz="2800" dirty="0"/>
              <a:t>recht op onderwijs</a:t>
            </a:r>
            <a:endParaRPr lang="nl-BE" sz="2800" dirty="0"/>
          </a:p>
        </p:txBody>
      </p:sp>
      <p:sp>
        <p:nvSpPr>
          <p:cNvPr id="11" name="Tekstvak 10">
            <a:extLst>
              <a:ext uri="{FF2B5EF4-FFF2-40B4-BE49-F238E27FC236}">
                <a16:creationId xmlns:a16="http://schemas.microsoft.com/office/drawing/2014/main" id="{AD8DE51D-E07A-5862-6765-2105E9309F67}"/>
              </a:ext>
            </a:extLst>
          </p:cNvPr>
          <p:cNvSpPr txBox="1"/>
          <p:nvPr/>
        </p:nvSpPr>
        <p:spPr>
          <a:xfrm>
            <a:off x="9057187" y="5538147"/>
            <a:ext cx="2057852" cy="954107"/>
          </a:xfrm>
          <a:prstGeom prst="rect">
            <a:avLst/>
          </a:prstGeom>
          <a:noFill/>
          <a:ln>
            <a:solidFill>
              <a:schemeClr val="accent1"/>
            </a:solidFill>
          </a:ln>
        </p:spPr>
        <p:txBody>
          <a:bodyPr wrap="square" rtlCol="0">
            <a:spAutoFit/>
          </a:bodyPr>
          <a:lstStyle/>
          <a:p>
            <a:pPr algn="ctr"/>
            <a:r>
              <a:rPr lang="nl-NL" sz="2800" dirty="0"/>
              <a:t>recht op vrije tijd</a:t>
            </a:r>
            <a:endParaRPr lang="nl-BE" sz="2800" dirty="0"/>
          </a:p>
        </p:txBody>
      </p:sp>
      <p:sp>
        <p:nvSpPr>
          <p:cNvPr id="3" name="Tijdelijke aanduiding voor dianummer 2">
            <a:extLst>
              <a:ext uri="{FF2B5EF4-FFF2-40B4-BE49-F238E27FC236}">
                <a16:creationId xmlns:a16="http://schemas.microsoft.com/office/drawing/2014/main" id="{52A6E360-8D70-0708-AE31-40FFF813FFE7}"/>
              </a:ext>
            </a:extLst>
          </p:cNvPr>
          <p:cNvSpPr>
            <a:spLocks noGrp="1"/>
          </p:cNvSpPr>
          <p:nvPr>
            <p:ph type="sldNum" sz="quarter" idx="12"/>
          </p:nvPr>
        </p:nvSpPr>
        <p:spPr/>
        <p:txBody>
          <a:bodyPr/>
          <a:lstStyle/>
          <a:p>
            <a:fld id="{2B764824-DA7D-43F9-A240-C68B6904EAD2}" type="slidenum">
              <a:rPr lang="nl-BE" smtClean="0"/>
              <a:t>38</a:t>
            </a:fld>
            <a:endParaRPr lang="nl-BE"/>
          </a:p>
        </p:txBody>
      </p:sp>
    </p:spTree>
    <p:extLst>
      <p:ext uri="{BB962C8B-B14F-4D97-AF65-F5344CB8AC3E}">
        <p14:creationId xmlns:p14="http://schemas.microsoft.com/office/powerpoint/2010/main" val="25840873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D2ADC-A067-B83C-66EE-3A84BFE7F754}"/>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53C9BCD8-E29D-C7C8-E6B2-1C172602DC0B}"/>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CE127D0E-803B-D793-BBC2-6FAF4DB84C91}"/>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E0F567AE-A75A-DB85-9004-F418DE8E7D6C}"/>
              </a:ext>
            </a:extLst>
          </p:cNvPr>
          <p:cNvSpPr txBox="1"/>
          <p:nvPr/>
        </p:nvSpPr>
        <p:spPr>
          <a:xfrm>
            <a:off x="3226398" y="5458213"/>
            <a:ext cx="6565692" cy="923330"/>
          </a:xfrm>
          <a:prstGeom prst="rect">
            <a:avLst/>
          </a:prstGeom>
          <a:noFill/>
        </p:spPr>
        <p:txBody>
          <a:bodyPr wrap="square" rtlCol="0">
            <a:spAutoFit/>
          </a:bodyPr>
          <a:lstStyle/>
          <a:p>
            <a:pPr algn="ctr"/>
            <a:r>
              <a:rPr lang="nl-NL" sz="5400" b="1" dirty="0">
                <a:solidFill>
                  <a:schemeClr val="tx2">
                    <a:lumMod val="50000"/>
                    <a:lumOff val="50000"/>
                  </a:schemeClr>
                </a:solidFill>
              </a:rPr>
              <a:t>stad Sint-Niklaas</a:t>
            </a:r>
          </a:p>
        </p:txBody>
      </p:sp>
      <p:sp>
        <p:nvSpPr>
          <p:cNvPr id="3" name="Tekstvak 2">
            <a:extLst>
              <a:ext uri="{FF2B5EF4-FFF2-40B4-BE49-F238E27FC236}">
                <a16:creationId xmlns:a16="http://schemas.microsoft.com/office/drawing/2014/main" id="{A6C2FFFC-9C42-27A7-96AD-6DAB287A8F17}"/>
              </a:ext>
            </a:extLst>
          </p:cNvPr>
          <p:cNvSpPr txBox="1"/>
          <p:nvPr/>
        </p:nvSpPr>
        <p:spPr>
          <a:xfrm>
            <a:off x="3224874" y="1350867"/>
            <a:ext cx="6565692" cy="4154984"/>
          </a:xfrm>
          <a:prstGeom prst="rect">
            <a:avLst/>
          </a:prstGeom>
          <a:noFill/>
        </p:spPr>
        <p:txBody>
          <a:bodyPr wrap="square" rtlCol="0">
            <a:spAutoFit/>
          </a:bodyPr>
          <a:lstStyle/>
          <a:p>
            <a:pPr algn="ctr"/>
            <a:r>
              <a:rPr lang="nl-NL" sz="8800" b="1" dirty="0">
                <a:solidFill>
                  <a:schemeClr val="accent4">
                    <a:lumMod val="75000"/>
                  </a:schemeClr>
                </a:solidFill>
              </a:rPr>
              <a:t>HET  SOCIALE KAART SPEL</a:t>
            </a:r>
          </a:p>
        </p:txBody>
      </p:sp>
      <p:pic>
        <p:nvPicPr>
          <p:cNvPr id="10248" name="Picture 8" descr="Board games Pictograms Colour icon | Freepik">
            <a:extLst>
              <a:ext uri="{FF2B5EF4-FFF2-40B4-BE49-F238E27FC236}">
                <a16:creationId xmlns:a16="http://schemas.microsoft.com/office/drawing/2014/main" id="{DBB165D7-E4C9-6ED6-5215-541E0433C8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320" y="357836"/>
            <a:ext cx="3037588" cy="3037588"/>
          </a:xfrm>
          <a:prstGeom prst="rect">
            <a:avLst/>
          </a:prstGeom>
          <a:noFill/>
          <a:extLst>
            <a:ext uri="{909E8E84-426E-40DD-AFC4-6F175D3DCCD1}">
              <a14:hiddenFill xmlns:a14="http://schemas.microsoft.com/office/drawing/2010/main">
                <a:solidFill>
                  <a:srgbClr val="FFFFFF"/>
                </a:solidFill>
              </a14:hiddenFill>
            </a:ext>
          </a:extLst>
        </p:spPr>
      </p:pic>
      <p:sp>
        <p:nvSpPr>
          <p:cNvPr id="5" name="Tijdelijke aanduiding voor dianummer 4">
            <a:extLst>
              <a:ext uri="{FF2B5EF4-FFF2-40B4-BE49-F238E27FC236}">
                <a16:creationId xmlns:a16="http://schemas.microsoft.com/office/drawing/2014/main" id="{B1FDAA40-D36A-E2A5-592C-E0D8064D0566}"/>
              </a:ext>
            </a:extLst>
          </p:cNvPr>
          <p:cNvSpPr>
            <a:spLocks noGrp="1"/>
          </p:cNvSpPr>
          <p:nvPr>
            <p:ph type="sldNum" sz="quarter" idx="12"/>
          </p:nvPr>
        </p:nvSpPr>
        <p:spPr/>
        <p:txBody>
          <a:bodyPr/>
          <a:lstStyle/>
          <a:p>
            <a:fld id="{2B764824-DA7D-43F9-A240-C68B6904EAD2}" type="slidenum">
              <a:rPr lang="nl-BE" smtClean="0"/>
              <a:t>39</a:t>
            </a:fld>
            <a:endParaRPr lang="nl-BE"/>
          </a:p>
        </p:txBody>
      </p:sp>
    </p:spTree>
    <p:extLst>
      <p:ext uri="{BB962C8B-B14F-4D97-AF65-F5344CB8AC3E}">
        <p14:creationId xmlns:p14="http://schemas.microsoft.com/office/powerpoint/2010/main" val="3687706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65AD3-EE57-A859-C721-08DB46448153}"/>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9D8C7F1B-719D-C468-D7A6-4B5EB8D4BEC4}"/>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1EFBE996-5408-5277-2171-17BCEF21A307}"/>
              </a:ext>
            </a:extLst>
          </p:cNvPr>
          <p:cNvPicPr>
            <a:picLocks noChangeAspect="1"/>
          </p:cNvPicPr>
          <p:nvPr/>
        </p:nvPicPr>
        <p:blipFill>
          <a:blip r:embed="rId3"/>
          <a:stretch>
            <a:fillRect/>
          </a:stretch>
        </p:blipFill>
        <p:spPr>
          <a:xfrm>
            <a:off x="11256089" y="0"/>
            <a:ext cx="934387" cy="6856718"/>
          </a:xfrm>
          <a:prstGeom prst="rect">
            <a:avLst/>
          </a:prstGeom>
        </p:spPr>
      </p:pic>
      <p:sp>
        <p:nvSpPr>
          <p:cNvPr id="3" name="Tekstvak 2">
            <a:extLst>
              <a:ext uri="{FF2B5EF4-FFF2-40B4-BE49-F238E27FC236}">
                <a16:creationId xmlns:a16="http://schemas.microsoft.com/office/drawing/2014/main" id="{3AFAA1F9-AF70-22AF-9FD0-B9EF0B95C519}"/>
              </a:ext>
            </a:extLst>
          </p:cNvPr>
          <p:cNvSpPr txBox="1"/>
          <p:nvPr/>
        </p:nvSpPr>
        <p:spPr>
          <a:xfrm>
            <a:off x="295360" y="315435"/>
            <a:ext cx="11218060" cy="6617196"/>
          </a:xfrm>
          <a:prstGeom prst="rect">
            <a:avLst/>
          </a:prstGeom>
          <a:noFill/>
        </p:spPr>
        <p:txBody>
          <a:bodyPr wrap="square">
            <a:spAutoFit/>
          </a:bodyPr>
          <a:lstStyle/>
          <a:p>
            <a:r>
              <a:rPr lang="nl-NL" sz="4800" b="1" dirty="0">
                <a:solidFill>
                  <a:schemeClr val="accent4">
                    <a:lumMod val="75000"/>
                  </a:schemeClr>
                </a:solidFill>
              </a:rPr>
              <a:t>DOEL</a:t>
            </a:r>
          </a:p>
          <a:p>
            <a:endParaRPr lang="nl-NL" sz="4800" b="1" dirty="0">
              <a:solidFill>
                <a:schemeClr val="accent4">
                  <a:lumMod val="75000"/>
                </a:schemeClr>
              </a:solidFill>
            </a:endParaRPr>
          </a:p>
          <a:p>
            <a:r>
              <a:rPr lang="nl-NL" sz="4000" b="1" u="sng" dirty="0">
                <a:solidFill>
                  <a:schemeClr val="accent4">
                    <a:lumMod val="75000"/>
                  </a:schemeClr>
                </a:solidFill>
              </a:rPr>
              <a:t>Maak verbinding </a:t>
            </a:r>
            <a:r>
              <a:rPr lang="nl-NL" sz="4000" b="1" dirty="0">
                <a:solidFill>
                  <a:schemeClr val="accent4">
                    <a:lumMod val="75000"/>
                  </a:schemeClr>
                </a:solidFill>
              </a:rPr>
              <a:t>tussen armoedeproblemen van kwetsbare gezinnen met kinderen en jongeren </a:t>
            </a:r>
          </a:p>
          <a:p>
            <a:r>
              <a:rPr lang="nl-NL" sz="4000" b="1" dirty="0">
                <a:solidFill>
                  <a:schemeClr val="accent4">
                    <a:lumMod val="75000"/>
                  </a:schemeClr>
                </a:solidFill>
              </a:rPr>
              <a:t>						en </a:t>
            </a:r>
          </a:p>
          <a:p>
            <a:endParaRPr lang="nl-NL" sz="4000" b="1" dirty="0">
              <a:solidFill>
                <a:schemeClr val="accent4">
                  <a:lumMod val="75000"/>
                </a:schemeClr>
              </a:solidFill>
            </a:endParaRPr>
          </a:p>
          <a:p>
            <a:r>
              <a:rPr lang="nl-NL" sz="4000" b="1" dirty="0">
                <a:solidFill>
                  <a:schemeClr val="accent4">
                    <a:lumMod val="75000"/>
                  </a:schemeClr>
                </a:solidFill>
              </a:rPr>
              <a:t>het aanbod van welzijnsorganisaties en           sociale maatregelen in Sint-Niklaas</a:t>
            </a:r>
          </a:p>
          <a:p>
            <a:endParaRPr lang="nl-BE" sz="4800" b="1" dirty="0"/>
          </a:p>
        </p:txBody>
      </p:sp>
      <p:pic>
        <p:nvPicPr>
          <p:cNvPr id="2" name="Afbeelding 1">
            <a:extLst>
              <a:ext uri="{FF2B5EF4-FFF2-40B4-BE49-F238E27FC236}">
                <a16:creationId xmlns:a16="http://schemas.microsoft.com/office/drawing/2014/main" id="{5D634B9C-E0C5-FA17-9A36-513EC21D495E}"/>
              </a:ext>
            </a:extLst>
          </p:cNvPr>
          <p:cNvPicPr>
            <a:picLocks noChangeAspect="1"/>
          </p:cNvPicPr>
          <p:nvPr/>
        </p:nvPicPr>
        <p:blipFill>
          <a:blip r:embed="rId4"/>
          <a:stretch>
            <a:fillRect/>
          </a:stretch>
        </p:blipFill>
        <p:spPr>
          <a:xfrm>
            <a:off x="8855439" y="2948372"/>
            <a:ext cx="1964961" cy="1964961"/>
          </a:xfrm>
          <a:prstGeom prst="rect">
            <a:avLst/>
          </a:prstGeom>
        </p:spPr>
      </p:pic>
      <p:sp>
        <p:nvSpPr>
          <p:cNvPr id="5" name="Tijdelijke aanduiding voor dianummer 4">
            <a:extLst>
              <a:ext uri="{FF2B5EF4-FFF2-40B4-BE49-F238E27FC236}">
                <a16:creationId xmlns:a16="http://schemas.microsoft.com/office/drawing/2014/main" id="{989682BE-EB81-FC0B-F6EB-84A70A66D1E1}"/>
              </a:ext>
            </a:extLst>
          </p:cNvPr>
          <p:cNvSpPr>
            <a:spLocks noGrp="1"/>
          </p:cNvSpPr>
          <p:nvPr>
            <p:ph type="sldNum" sz="quarter" idx="12"/>
          </p:nvPr>
        </p:nvSpPr>
        <p:spPr/>
        <p:txBody>
          <a:bodyPr/>
          <a:lstStyle/>
          <a:p>
            <a:fld id="{2B764824-DA7D-43F9-A240-C68B6904EAD2}" type="slidenum">
              <a:rPr lang="nl-BE" smtClean="0"/>
              <a:t>40</a:t>
            </a:fld>
            <a:endParaRPr lang="nl-BE"/>
          </a:p>
        </p:txBody>
      </p:sp>
    </p:spTree>
    <p:extLst>
      <p:ext uri="{BB962C8B-B14F-4D97-AF65-F5344CB8AC3E}">
        <p14:creationId xmlns:p14="http://schemas.microsoft.com/office/powerpoint/2010/main" val="24520447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76E2C-469F-5FF2-F2F4-BF2F2D702C8D}"/>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6DE90EB8-61DD-78E7-C104-91F2C34A8DEA}"/>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208B334B-DA2B-68AD-B98B-A4089794CE1C}"/>
              </a:ext>
            </a:extLst>
          </p:cNvPr>
          <p:cNvPicPr>
            <a:picLocks noChangeAspect="1"/>
          </p:cNvPicPr>
          <p:nvPr/>
        </p:nvPicPr>
        <p:blipFill>
          <a:blip r:embed="rId3"/>
          <a:stretch>
            <a:fillRect/>
          </a:stretch>
        </p:blipFill>
        <p:spPr>
          <a:xfrm>
            <a:off x="11256089" y="0"/>
            <a:ext cx="934387" cy="6856718"/>
          </a:xfrm>
          <a:prstGeom prst="rect">
            <a:avLst/>
          </a:prstGeom>
        </p:spPr>
      </p:pic>
      <p:sp>
        <p:nvSpPr>
          <p:cNvPr id="3" name="Tekstvak 2">
            <a:extLst>
              <a:ext uri="{FF2B5EF4-FFF2-40B4-BE49-F238E27FC236}">
                <a16:creationId xmlns:a16="http://schemas.microsoft.com/office/drawing/2014/main" id="{684687E2-7EA9-07FB-35AF-83963E8E9813}"/>
              </a:ext>
            </a:extLst>
          </p:cNvPr>
          <p:cNvSpPr txBox="1"/>
          <p:nvPr/>
        </p:nvSpPr>
        <p:spPr>
          <a:xfrm>
            <a:off x="310351" y="136526"/>
            <a:ext cx="11218060" cy="7232749"/>
          </a:xfrm>
          <a:prstGeom prst="rect">
            <a:avLst/>
          </a:prstGeom>
          <a:noFill/>
        </p:spPr>
        <p:txBody>
          <a:bodyPr wrap="square">
            <a:spAutoFit/>
          </a:bodyPr>
          <a:lstStyle/>
          <a:p>
            <a:r>
              <a:rPr lang="nl-NL" sz="4800" b="1" dirty="0">
                <a:solidFill>
                  <a:schemeClr val="accent4">
                    <a:lumMod val="75000"/>
                  </a:schemeClr>
                </a:solidFill>
              </a:rPr>
              <a:t>HOE GAAN JULLIE TE WERK?</a:t>
            </a:r>
          </a:p>
          <a:p>
            <a:endParaRPr lang="nl-NL" sz="4800" b="1" dirty="0">
              <a:solidFill>
                <a:schemeClr val="accent4">
                  <a:lumMod val="75000"/>
                </a:schemeClr>
              </a:solidFill>
            </a:endParaRPr>
          </a:p>
          <a:p>
            <a:pPr marL="914400" indent="-914400">
              <a:buAutoNum type="arabicPeriod"/>
            </a:pPr>
            <a:r>
              <a:rPr lang="nl-NL" sz="4000" b="1" dirty="0">
                <a:solidFill>
                  <a:schemeClr val="accent4">
                    <a:lumMod val="75000"/>
                  </a:schemeClr>
                </a:solidFill>
              </a:rPr>
              <a:t>Alle leerlingen krijgen een aantal fiches en lezen zich in </a:t>
            </a:r>
          </a:p>
          <a:p>
            <a:pPr marL="914400" indent="-914400">
              <a:buAutoNum type="arabicPeriod"/>
            </a:pPr>
            <a:r>
              <a:rPr lang="nl-NL" sz="4000" b="1" dirty="0">
                <a:solidFill>
                  <a:schemeClr val="accent4">
                    <a:lumMod val="75000"/>
                  </a:schemeClr>
                </a:solidFill>
              </a:rPr>
              <a:t>Om beurt leest een leerling een        getuigenis voor</a:t>
            </a:r>
          </a:p>
          <a:p>
            <a:pPr marL="914400" indent="-914400">
              <a:buAutoNum type="arabicPeriod"/>
            </a:pPr>
            <a:r>
              <a:rPr lang="nl-NL" sz="4000" b="1" dirty="0">
                <a:solidFill>
                  <a:schemeClr val="accent4">
                    <a:lumMod val="75000"/>
                  </a:schemeClr>
                </a:solidFill>
              </a:rPr>
              <a:t>Jullie plaatsen elke getuigenis op het armoedeweb</a:t>
            </a:r>
          </a:p>
          <a:p>
            <a:pPr marL="914400" indent="-914400">
              <a:buAutoNum type="arabicPeriod"/>
            </a:pPr>
            <a:r>
              <a:rPr lang="nl-NL" sz="4000" b="1" dirty="0">
                <a:solidFill>
                  <a:schemeClr val="accent4">
                    <a:lumMod val="75000"/>
                  </a:schemeClr>
                </a:solidFill>
              </a:rPr>
              <a:t>Jullie zoeken een of meerdere oplossingen op de sociale kaart</a:t>
            </a:r>
          </a:p>
          <a:p>
            <a:endParaRPr lang="nl-BE" sz="4800" b="1" dirty="0"/>
          </a:p>
        </p:txBody>
      </p:sp>
      <p:sp>
        <p:nvSpPr>
          <p:cNvPr id="2" name="Tijdelijke aanduiding voor dianummer 1">
            <a:extLst>
              <a:ext uri="{FF2B5EF4-FFF2-40B4-BE49-F238E27FC236}">
                <a16:creationId xmlns:a16="http://schemas.microsoft.com/office/drawing/2014/main" id="{3BC57B47-41FE-7270-1D59-1FCECC0803D4}"/>
              </a:ext>
            </a:extLst>
          </p:cNvPr>
          <p:cNvSpPr>
            <a:spLocks noGrp="1"/>
          </p:cNvSpPr>
          <p:nvPr>
            <p:ph type="sldNum" sz="quarter" idx="12"/>
          </p:nvPr>
        </p:nvSpPr>
        <p:spPr/>
        <p:txBody>
          <a:bodyPr/>
          <a:lstStyle/>
          <a:p>
            <a:fld id="{2B764824-DA7D-43F9-A240-C68B6904EAD2}" type="slidenum">
              <a:rPr lang="nl-BE" smtClean="0"/>
              <a:t>41</a:t>
            </a:fld>
            <a:endParaRPr lang="nl-BE"/>
          </a:p>
        </p:txBody>
      </p:sp>
    </p:spTree>
    <p:extLst>
      <p:ext uri="{BB962C8B-B14F-4D97-AF65-F5344CB8AC3E}">
        <p14:creationId xmlns:p14="http://schemas.microsoft.com/office/powerpoint/2010/main" val="36704183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A2D3-31B9-067D-C0FC-386C450BFBAF}"/>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E92258FE-A31B-236B-7C76-C9655DDC2344}"/>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9CC74CAF-E359-CE4F-E147-2DD924CE906B}"/>
              </a:ext>
            </a:extLst>
          </p:cNvPr>
          <p:cNvPicPr>
            <a:picLocks noChangeAspect="1"/>
          </p:cNvPicPr>
          <p:nvPr/>
        </p:nvPicPr>
        <p:blipFill>
          <a:blip r:embed="rId3"/>
          <a:stretch>
            <a:fillRect/>
          </a:stretch>
        </p:blipFill>
        <p:spPr>
          <a:xfrm>
            <a:off x="11256089" y="0"/>
            <a:ext cx="934387" cy="6856718"/>
          </a:xfrm>
          <a:prstGeom prst="rect">
            <a:avLst/>
          </a:prstGeom>
        </p:spPr>
      </p:pic>
      <p:sp>
        <p:nvSpPr>
          <p:cNvPr id="10" name="Tekstvak 9">
            <a:extLst>
              <a:ext uri="{FF2B5EF4-FFF2-40B4-BE49-F238E27FC236}">
                <a16:creationId xmlns:a16="http://schemas.microsoft.com/office/drawing/2014/main" id="{FF8809F0-4029-5AA9-3F2E-41B1842B88EE}"/>
              </a:ext>
            </a:extLst>
          </p:cNvPr>
          <p:cNvSpPr txBox="1"/>
          <p:nvPr/>
        </p:nvSpPr>
        <p:spPr>
          <a:xfrm>
            <a:off x="343250" y="-328743"/>
            <a:ext cx="10912839" cy="6278642"/>
          </a:xfrm>
          <a:prstGeom prst="rect">
            <a:avLst/>
          </a:prstGeom>
          <a:noFill/>
        </p:spPr>
        <p:txBody>
          <a:bodyPr wrap="square" rtlCol="0">
            <a:spAutoFit/>
          </a:bodyPr>
          <a:lstStyle/>
          <a:p>
            <a:pPr algn="ctr"/>
            <a:endParaRPr lang="nl-NL" sz="8800" b="1" dirty="0">
              <a:solidFill>
                <a:schemeClr val="accent1">
                  <a:lumMod val="60000"/>
                  <a:lumOff val="40000"/>
                </a:schemeClr>
              </a:solidFill>
            </a:endParaRPr>
          </a:p>
          <a:p>
            <a:pPr algn="ctr"/>
            <a:r>
              <a:rPr lang="nl-NL" sz="13800" b="1" dirty="0">
                <a:solidFill>
                  <a:schemeClr val="accent4">
                    <a:lumMod val="75000"/>
                  </a:schemeClr>
                </a:solidFill>
              </a:rPr>
              <a:t>ARMOEDE</a:t>
            </a:r>
          </a:p>
          <a:p>
            <a:pPr algn="ctr"/>
            <a:r>
              <a:rPr lang="nl-NL" sz="8800" b="1" dirty="0">
                <a:solidFill>
                  <a:schemeClr val="accent1">
                    <a:lumMod val="60000"/>
                    <a:lumOff val="40000"/>
                  </a:schemeClr>
                </a:solidFill>
              </a:rPr>
              <a:t>WAT KAN BETER AAN HET BELEID?</a:t>
            </a:r>
            <a:endParaRPr lang="nl-NL" sz="8800" b="1" dirty="0">
              <a:solidFill>
                <a:schemeClr val="accent4">
                  <a:lumMod val="75000"/>
                </a:schemeClr>
              </a:solidFill>
            </a:endParaRPr>
          </a:p>
        </p:txBody>
      </p:sp>
      <p:sp>
        <p:nvSpPr>
          <p:cNvPr id="2" name="Tijdelijke aanduiding voor dianummer 1">
            <a:extLst>
              <a:ext uri="{FF2B5EF4-FFF2-40B4-BE49-F238E27FC236}">
                <a16:creationId xmlns:a16="http://schemas.microsoft.com/office/drawing/2014/main" id="{A44BF3BA-5A1C-9D8F-3A22-E0790B992520}"/>
              </a:ext>
            </a:extLst>
          </p:cNvPr>
          <p:cNvSpPr>
            <a:spLocks noGrp="1"/>
          </p:cNvSpPr>
          <p:nvPr>
            <p:ph type="sldNum" sz="quarter" idx="12"/>
          </p:nvPr>
        </p:nvSpPr>
        <p:spPr/>
        <p:txBody>
          <a:bodyPr/>
          <a:lstStyle/>
          <a:p>
            <a:fld id="{2B764824-DA7D-43F9-A240-C68B6904EAD2}" type="slidenum">
              <a:rPr lang="nl-BE" smtClean="0"/>
              <a:t>42</a:t>
            </a:fld>
            <a:endParaRPr lang="nl-BE"/>
          </a:p>
        </p:txBody>
      </p:sp>
    </p:spTree>
    <p:extLst>
      <p:ext uri="{BB962C8B-B14F-4D97-AF65-F5344CB8AC3E}">
        <p14:creationId xmlns:p14="http://schemas.microsoft.com/office/powerpoint/2010/main" val="4149134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75414-312D-3CE2-A176-2F1A00F82BA7}"/>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CA8E9251-51C5-011F-F331-99DCFE871E0B}"/>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1504"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46B663E6-FA43-7097-0E8C-8DD7940E0688}"/>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6697FF56-EDCD-B28A-127D-4C2006824C0B}"/>
              </a:ext>
            </a:extLst>
          </p:cNvPr>
          <p:cNvSpPr txBox="1"/>
          <p:nvPr/>
        </p:nvSpPr>
        <p:spPr>
          <a:xfrm rot="1009771">
            <a:off x="6615781" y="926417"/>
            <a:ext cx="4456630" cy="1015663"/>
          </a:xfrm>
          <a:prstGeom prst="rect">
            <a:avLst/>
          </a:prstGeom>
          <a:noFill/>
        </p:spPr>
        <p:txBody>
          <a:bodyPr wrap="square" rtlCol="0">
            <a:spAutoFit/>
          </a:bodyPr>
          <a:lstStyle/>
          <a:p>
            <a:pPr algn="ctr"/>
            <a:r>
              <a:rPr lang="nl-NL" sz="2000" b="1" dirty="0"/>
              <a:t>KINDEREN, JONGEREN EN OUDERS VAN KWETSBARE GEZINNEN AAN HET WOORD…</a:t>
            </a:r>
            <a:endParaRPr lang="nl-BE" sz="2000" b="1" dirty="0"/>
          </a:p>
        </p:txBody>
      </p:sp>
      <p:sp>
        <p:nvSpPr>
          <p:cNvPr id="5" name="Tekstvak 4">
            <a:extLst>
              <a:ext uri="{FF2B5EF4-FFF2-40B4-BE49-F238E27FC236}">
                <a16:creationId xmlns:a16="http://schemas.microsoft.com/office/drawing/2014/main" id="{4F61CD9C-1A50-3F86-BD31-CDA596E9FC60}"/>
              </a:ext>
            </a:extLst>
          </p:cNvPr>
          <p:cNvSpPr txBox="1"/>
          <p:nvPr/>
        </p:nvSpPr>
        <p:spPr>
          <a:xfrm>
            <a:off x="387478" y="2565483"/>
            <a:ext cx="10479629" cy="3416320"/>
          </a:xfrm>
          <a:prstGeom prst="rect">
            <a:avLst/>
          </a:prstGeom>
          <a:noFill/>
        </p:spPr>
        <p:txBody>
          <a:bodyPr wrap="square" rtlCol="0">
            <a:spAutoFit/>
          </a:bodyPr>
          <a:lstStyle/>
          <a:p>
            <a:r>
              <a:rPr lang="nl-NL" sz="5400" b="1" dirty="0">
                <a:solidFill>
                  <a:schemeClr val="accent4">
                    <a:lumMod val="75000"/>
                  </a:schemeClr>
                </a:solidFill>
              </a:rPr>
              <a:t>“Er is veel aanbod, maar </a:t>
            </a:r>
            <a:r>
              <a:rPr lang="nl-NL" sz="5400" b="1" dirty="0">
                <a:solidFill>
                  <a:schemeClr val="tx2">
                    <a:lumMod val="50000"/>
                    <a:lumOff val="50000"/>
                  </a:schemeClr>
                </a:solidFill>
              </a:rPr>
              <a:t>we weten het niet altijd</a:t>
            </a:r>
            <a:r>
              <a:rPr lang="nl-NL" sz="5400" b="1" dirty="0">
                <a:solidFill>
                  <a:schemeClr val="accent4">
                    <a:lumMod val="75000"/>
                  </a:schemeClr>
                </a:solidFill>
              </a:rPr>
              <a:t> wat de mogelijkheden zijn. Hoe kan je dat allemaal weten?” </a:t>
            </a:r>
          </a:p>
        </p:txBody>
      </p:sp>
      <p:sp>
        <p:nvSpPr>
          <p:cNvPr id="3" name="Tijdelijke aanduiding voor dianummer 2">
            <a:extLst>
              <a:ext uri="{FF2B5EF4-FFF2-40B4-BE49-F238E27FC236}">
                <a16:creationId xmlns:a16="http://schemas.microsoft.com/office/drawing/2014/main" id="{9AAC943D-3005-734D-598B-E33EBAF9D061}"/>
              </a:ext>
            </a:extLst>
          </p:cNvPr>
          <p:cNvSpPr>
            <a:spLocks noGrp="1"/>
          </p:cNvSpPr>
          <p:nvPr>
            <p:ph type="sldNum" sz="quarter" idx="12"/>
          </p:nvPr>
        </p:nvSpPr>
        <p:spPr/>
        <p:txBody>
          <a:bodyPr/>
          <a:lstStyle/>
          <a:p>
            <a:fld id="{2B764824-DA7D-43F9-A240-C68B6904EAD2}" type="slidenum">
              <a:rPr lang="nl-BE" smtClean="0"/>
              <a:t>43</a:t>
            </a:fld>
            <a:endParaRPr lang="nl-BE"/>
          </a:p>
        </p:txBody>
      </p:sp>
    </p:spTree>
    <p:extLst>
      <p:ext uri="{BB962C8B-B14F-4D97-AF65-F5344CB8AC3E}">
        <p14:creationId xmlns:p14="http://schemas.microsoft.com/office/powerpoint/2010/main" val="4241828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A048F-F88A-F172-A46F-D6B1C42AAC5F}"/>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F698F92E-CD13-CAB4-9E79-B65E8707CF68}"/>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1504"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DAE77586-D70E-1252-4B26-9278399DE9DE}"/>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FECC00E7-35B9-DBFB-B645-54395B9C1AF5}"/>
              </a:ext>
            </a:extLst>
          </p:cNvPr>
          <p:cNvSpPr txBox="1"/>
          <p:nvPr/>
        </p:nvSpPr>
        <p:spPr>
          <a:xfrm rot="1009771">
            <a:off x="6615781" y="926417"/>
            <a:ext cx="4456630" cy="1015663"/>
          </a:xfrm>
          <a:prstGeom prst="rect">
            <a:avLst/>
          </a:prstGeom>
          <a:noFill/>
        </p:spPr>
        <p:txBody>
          <a:bodyPr wrap="square" rtlCol="0">
            <a:spAutoFit/>
          </a:bodyPr>
          <a:lstStyle/>
          <a:p>
            <a:pPr algn="ctr"/>
            <a:r>
              <a:rPr lang="nl-NL" sz="2000" b="1" dirty="0"/>
              <a:t>KINDEREN, JONGEREN EN OUDERS VAN KWETSBARE GEZINNEN AAN HET WOORD…</a:t>
            </a:r>
            <a:endParaRPr lang="nl-BE" sz="2000" b="1" dirty="0"/>
          </a:p>
        </p:txBody>
      </p:sp>
      <p:sp>
        <p:nvSpPr>
          <p:cNvPr id="5" name="Tekstvak 4">
            <a:extLst>
              <a:ext uri="{FF2B5EF4-FFF2-40B4-BE49-F238E27FC236}">
                <a16:creationId xmlns:a16="http://schemas.microsoft.com/office/drawing/2014/main" id="{C7810D55-48F0-F69E-58AC-6F5FB2D59F17}"/>
              </a:ext>
            </a:extLst>
          </p:cNvPr>
          <p:cNvSpPr txBox="1"/>
          <p:nvPr/>
        </p:nvSpPr>
        <p:spPr>
          <a:xfrm>
            <a:off x="387478" y="2565483"/>
            <a:ext cx="10479629" cy="3416320"/>
          </a:xfrm>
          <a:prstGeom prst="rect">
            <a:avLst/>
          </a:prstGeom>
          <a:noFill/>
        </p:spPr>
        <p:txBody>
          <a:bodyPr wrap="square" rtlCol="0">
            <a:spAutoFit/>
          </a:bodyPr>
          <a:lstStyle/>
          <a:p>
            <a:r>
              <a:rPr lang="nl-NL" sz="5400" b="1" dirty="0">
                <a:solidFill>
                  <a:schemeClr val="accent4">
                    <a:lumMod val="75000"/>
                  </a:schemeClr>
                </a:solidFill>
              </a:rPr>
              <a:t>“Ik kan mijn verhaal doen.           Maar </a:t>
            </a:r>
            <a:r>
              <a:rPr lang="nl-NL" sz="5400" b="1" dirty="0">
                <a:solidFill>
                  <a:schemeClr val="tx2">
                    <a:lumMod val="50000"/>
                    <a:lumOff val="50000"/>
                  </a:schemeClr>
                </a:solidFill>
              </a:rPr>
              <a:t>ik word ook veel te vaak doorverwezen</a:t>
            </a:r>
            <a:r>
              <a:rPr lang="nl-NL" sz="5400" b="1" dirty="0">
                <a:solidFill>
                  <a:schemeClr val="accent4">
                    <a:lumMod val="75000"/>
                  </a:schemeClr>
                </a:solidFill>
              </a:rPr>
              <a:t>, van het kastje naar de muur gestuurd.”</a:t>
            </a:r>
          </a:p>
        </p:txBody>
      </p:sp>
      <p:sp>
        <p:nvSpPr>
          <p:cNvPr id="3" name="Tijdelijke aanduiding voor dianummer 2">
            <a:extLst>
              <a:ext uri="{FF2B5EF4-FFF2-40B4-BE49-F238E27FC236}">
                <a16:creationId xmlns:a16="http://schemas.microsoft.com/office/drawing/2014/main" id="{09C851E1-35C3-4305-D265-30FD95856E0C}"/>
              </a:ext>
            </a:extLst>
          </p:cNvPr>
          <p:cNvSpPr>
            <a:spLocks noGrp="1"/>
          </p:cNvSpPr>
          <p:nvPr>
            <p:ph type="sldNum" sz="quarter" idx="12"/>
          </p:nvPr>
        </p:nvSpPr>
        <p:spPr/>
        <p:txBody>
          <a:bodyPr/>
          <a:lstStyle/>
          <a:p>
            <a:fld id="{2B764824-DA7D-43F9-A240-C68B6904EAD2}" type="slidenum">
              <a:rPr lang="nl-BE" smtClean="0"/>
              <a:t>44</a:t>
            </a:fld>
            <a:endParaRPr lang="nl-BE"/>
          </a:p>
        </p:txBody>
      </p:sp>
    </p:spTree>
    <p:extLst>
      <p:ext uri="{BB962C8B-B14F-4D97-AF65-F5344CB8AC3E}">
        <p14:creationId xmlns:p14="http://schemas.microsoft.com/office/powerpoint/2010/main" val="30748452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DA8EF-22F5-BBEE-BE5A-2DCA7208B922}"/>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A1E85C87-51A8-7026-C093-BEDD9DF577E1}"/>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1504"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292172E1-5D80-E313-AA44-7EBD7DD8814C}"/>
              </a:ext>
            </a:extLst>
          </p:cNvPr>
          <p:cNvPicPr>
            <a:picLocks noChangeAspect="1"/>
          </p:cNvPicPr>
          <p:nvPr/>
        </p:nvPicPr>
        <p:blipFill>
          <a:blip r:embed="rId3"/>
          <a:stretch>
            <a:fillRect/>
          </a:stretch>
        </p:blipFill>
        <p:spPr>
          <a:xfrm>
            <a:off x="11256089" y="0"/>
            <a:ext cx="934387" cy="6856718"/>
          </a:xfrm>
          <a:prstGeom prst="rect">
            <a:avLst/>
          </a:prstGeom>
        </p:spPr>
      </p:pic>
      <p:sp>
        <p:nvSpPr>
          <p:cNvPr id="2" name="Tekstvak 1">
            <a:extLst>
              <a:ext uri="{FF2B5EF4-FFF2-40B4-BE49-F238E27FC236}">
                <a16:creationId xmlns:a16="http://schemas.microsoft.com/office/drawing/2014/main" id="{D03EEBFB-2204-BE74-8136-672E828A70BC}"/>
              </a:ext>
            </a:extLst>
          </p:cNvPr>
          <p:cNvSpPr txBox="1"/>
          <p:nvPr/>
        </p:nvSpPr>
        <p:spPr>
          <a:xfrm rot="1009771">
            <a:off x="6615781" y="926417"/>
            <a:ext cx="4456630" cy="1015663"/>
          </a:xfrm>
          <a:prstGeom prst="rect">
            <a:avLst/>
          </a:prstGeom>
          <a:noFill/>
        </p:spPr>
        <p:txBody>
          <a:bodyPr wrap="square" rtlCol="0">
            <a:spAutoFit/>
          </a:bodyPr>
          <a:lstStyle/>
          <a:p>
            <a:pPr algn="ctr"/>
            <a:r>
              <a:rPr lang="nl-NL" sz="2000" b="1" dirty="0"/>
              <a:t>KINDEREN, JONGEREN EN OUDERS VAN KWETSBARE GEZINNEN AAN HET WOORD…</a:t>
            </a:r>
            <a:endParaRPr lang="nl-BE" sz="2000" b="1" dirty="0"/>
          </a:p>
        </p:txBody>
      </p:sp>
      <p:sp>
        <p:nvSpPr>
          <p:cNvPr id="5" name="Tekstvak 4">
            <a:extLst>
              <a:ext uri="{FF2B5EF4-FFF2-40B4-BE49-F238E27FC236}">
                <a16:creationId xmlns:a16="http://schemas.microsoft.com/office/drawing/2014/main" id="{8E70C48F-94A0-294D-8BAD-DC51AED2EF4A}"/>
              </a:ext>
            </a:extLst>
          </p:cNvPr>
          <p:cNvSpPr txBox="1"/>
          <p:nvPr/>
        </p:nvSpPr>
        <p:spPr>
          <a:xfrm>
            <a:off x="387478" y="2179935"/>
            <a:ext cx="10479629" cy="3416320"/>
          </a:xfrm>
          <a:prstGeom prst="rect">
            <a:avLst/>
          </a:prstGeom>
          <a:noFill/>
        </p:spPr>
        <p:txBody>
          <a:bodyPr wrap="square" rtlCol="0">
            <a:spAutoFit/>
          </a:bodyPr>
          <a:lstStyle/>
          <a:p>
            <a:r>
              <a:rPr lang="nl-NL" sz="5400" b="1" dirty="0">
                <a:solidFill>
                  <a:schemeClr val="accent4">
                    <a:lumMod val="75000"/>
                  </a:schemeClr>
                </a:solidFill>
              </a:rPr>
              <a:t>“Ik word gehoord, maar moet soms opboksen tegen vooroordelen. </a:t>
            </a:r>
            <a:r>
              <a:rPr lang="nl-NL" sz="5400" b="1" dirty="0">
                <a:solidFill>
                  <a:schemeClr val="tx2">
                    <a:lumMod val="50000"/>
                    <a:lumOff val="50000"/>
                  </a:schemeClr>
                </a:solidFill>
              </a:rPr>
              <a:t>Ik moet me steeds verdedigen</a:t>
            </a:r>
            <a:r>
              <a:rPr lang="nl-NL" sz="5400" b="1" dirty="0">
                <a:solidFill>
                  <a:schemeClr val="accent4">
                    <a:lumMod val="75000"/>
                  </a:schemeClr>
                </a:solidFill>
              </a:rPr>
              <a:t>.”</a:t>
            </a:r>
          </a:p>
        </p:txBody>
      </p:sp>
      <p:sp>
        <p:nvSpPr>
          <p:cNvPr id="3" name="Tijdelijke aanduiding voor dianummer 2">
            <a:extLst>
              <a:ext uri="{FF2B5EF4-FFF2-40B4-BE49-F238E27FC236}">
                <a16:creationId xmlns:a16="http://schemas.microsoft.com/office/drawing/2014/main" id="{34913288-08A5-1EC7-DC9C-D8899F55F333}"/>
              </a:ext>
            </a:extLst>
          </p:cNvPr>
          <p:cNvSpPr>
            <a:spLocks noGrp="1"/>
          </p:cNvSpPr>
          <p:nvPr>
            <p:ph type="sldNum" sz="quarter" idx="12"/>
          </p:nvPr>
        </p:nvSpPr>
        <p:spPr/>
        <p:txBody>
          <a:bodyPr/>
          <a:lstStyle/>
          <a:p>
            <a:fld id="{2B764824-DA7D-43F9-A240-C68B6904EAD2}" type="slidenum">
              <a:rPr lang="nl-BE" smtClean="0"/>
              <a:t>45</a:t>
            </a:fld>
            <a:endParaRPr lang="nl-BE"/>
          </a:p>
        </p:txBody>
      </p:sp>
      <p:pic>
        <p:nvPicPr>
          <p:cNvPr id="6" name="Afbeelding 5">
            <a:extLst>
              <a:ext uri="{FF2B5EF4-FFF2-40B4-BE49-F238E27FC236}">
                <a16:creationId xmlns:a16="http://schemas.microsoft.com/office/drawing/2014/main" id="{78CEBFDB-083D-23FF-7C51-72A21AF5F5CB}"/>
              </a:ext>
            </a:extLst>
          </p:cNvPr>
          <p:cNvPicPr>
            <a:picLocks noChangeAspect="1"/>
          </p:cNvPicPr>
          <p:nvPr/>
        </p:nvPicPr>
        <p:blipFill>
          <a:blip r:embed="rId4"/>
          <a:stretch>
            <a:fillRect/>
          </a:stretch>
        </p:blipFill>
        <p:spPr>
          <a:xfrm>
            <a:off x="6261102" y="4851916"/>
            <a:ext cx="1915589" cy="1915589"/>
          </a:xfrm>
          <a:prstGeom prst="rect">
            <a:avLst/>
          </a:prstGeom>
        </p:spPr>
      </p:pic>
      <p:sp>
        <p:nvSpPr>
          <p:cNvPr id="8" name="Tekstvak 7">
            <a:extLst>
              <a:ext uri="{FF2B5EF4-FFF2-40B4-BE49-F238E27FC236}">
                <a16:creationId xmlns:a16="http://schemas.microsoft.com/office/drawing/2014/main" id="{AE45ED94-774C-4D76-1B5C-562A050C77D4}"/>
              </a:ext>
            </a:extLst>
          </p:cNvPr>
          <p:cNvSpPr txBox="1"/>
          <p:nvPr/>
        </p:nvSpPr>
        <p:spPr>
          <a:xfrm rot="489548">
            <a:off x="7140727" y="5235535"/>
            <a:ext cx="4290236" cy="1323439"/>
          </a:xfrm>
          <a:prstGeom prst="rect">
            <a:avLst/>
          </a:prstGeom>
          <a:noFill/>
        </p:spPr>
        <p:txBody>
          <a:bodyPr wrap="square" rtlCol="0">
            <a:spAutoFit/>
          </a:bodyPr>
          <a:lstStyle/>
          <a:p>
            <a:pPr algn="ctr"/>
            <a:r>
              <a:rPr lang="nl-NL" sz="4000" b="1" dirty="0">
                <a:solidFill>
                  <a:schemeClr val="accent4">
                    <a:lumMod val="75000"/>
                  </a:schemeClr>
                </a:solidFill>
              </a:rPr>
              <a:t>“Het is uw</a:t>
            </a:r>
          </a:p>
          <a:p>
            <a:pPr algn="ctr"/>
            <a:r>
              <a:rPr lang="nl-NL" sz="4000" b="1" dirty="0">
                <a:solidFill>
                  <a:schemeClr val="accent4">
                    <a:lumMod val="75000"/>
                  </a:schemeClr>
                </a:solidFill>
                <a:effectLst>
                  <a:outerShdw blurRad="38100" dist="38100" dir="2700000" algn="tl">
                    <a:srgbClr val="000000">
                      <a:alpha val="43137"/>
                    </a:srgbClr>
                  </a:outerShdw>
                </a:effectLst>
              </a:rPr>
              <a:t>eigen fout.”</a:t>
            </a:r>
          </a:p>
        </p:txBody>
      </p:sp>
    </p:spTree>
    <p:extLst>
      <p:ext uri="{BB962C8B-B14F-4D97-AF65-F5344CB8AC3E}">
        <p14:creationId xmlns:p14="http://schemas.microsoft.com/office/powerpoint/2010/main" val="9720622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13ACA-A83E-E498-4A7D-AF0353A93473}"/>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B9FD3016-1A56-144C-6788-7DA3B96F6211}"/>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C9A1EBFE-1F38-8F90-7455-7723E60D851C}"/>
              </a:ext>
            </a:extLst>
          </p:cNvPr>
          <p:cNvPicPr>
            <a:picLocks noChangeAspect="1"/>
          </p:cNvPicPr>
          <p:nvPr/>
        </p:nvPicPr>
        <p:blipFill>
          <a:blip r:embed="rId3"/>
          <a:stretch>
            <a:fillRect/>
          </a:stretch>
        </p:blipFill>
        <p:spPr>
          <a:xfrm>
            <a:off x="11256089" y="0"/>
            <a:ext cx="934387" cy="6856718"/>
          </a:xfrm>
          <a:prstGeom prst="rect">
            <a:avLst/>
          </a:prstGeom>
        </p:spPr>
      </p:pic>
      <p:sp>
        <p:nvSpPr>
          <p:cNvPr id="10" name="Tekstvak 9">
            <a:extLst>
              <a:ext uri="{FF2B5EF4-FFF2-40B4-BE49-F238E27FC236}">
                <a16:creationId xmlns:a16="http://schemas.microsoft.com/office/drawing/2014/main" id="{0315B65D-AAE7-55B4-C45F-DF0720244CF1}"/>
              </a:ext>
            </a:extLst>
          </p:cNvPr>
          <p:cNvSpPr txBox="1"/>
          <p:nvPr/>
        </p:nvSpPr>
        <p:spPr>
          <a:xfrm>
            <a:off x="343250" y="105972"/>
            <a:ext cx="10912839" cy="4924425"/>
          </a:xfrm>
          <a:prstGeom prst="rect">
            <a:avLst/>
          </a:prstGeom>
          <a:noFill/>
        </p:spPr>
        <p:txBody>
          <a:bodyPr wrap="square" rtlCol="0">
            <a:spAutoFit/>
          </a:bodyPr>
          <a:lstStyle/>
          <a:p>
            <a:pPr algn="ctr"/>
            <a:endParaRPr lang="nl-NL" sz="8800" b="1" dirty="0">
              <a:solidFill>
                <a:schemeClr val="accent1">
                  <a:lumMod val="60000"/>
                  <a:lumOff val="40000"/>
                </a:schemeClr>
              </a:solidFill>
            </a:endParaRPr>
          </a:p>
          <a:p>
            <a:pPr algn="ctr"/>
            <a:r>
              <a:rPr lang="nl-NL" sz="13800" b="1" dirty="0">
                <a:solidFill>
                  <a:schemeClr val="accent4">
                    <a:lumMod val="75000"/>
                  </a:schemeClr>
                </a:solidFill>
              </a:rPr>
              <a:t>ARMOEDE</a:t>
            </a:r>
          </a:p>
          <a:p>
            <a:pPr algn="ctr"/>
            <a:r>
              <a:rPr lang="nl-NL" sz="8800" b="1" dirty="0">
                <a:solidFill>
                  <a:schemeClr val="accent1">
                    <a:lumMod val="60000"/>
                    <a:lumOff val="40000"/>
                  </a:schemeClr>
                </a:solidFill>
              </a:rPr>
              <a:t>WAT KAN </a:t>
            </a:r>
            <a:r>
              <a:rPr lang="nl-NL" sz="8800" b="1" u="sng" dirty="0">
                <a:solidFill>
                  <a:schemeClr val="accent4">
                    <a:lumMod val="75000"/>
                  </a:schemeClr>
                </a:solidFill>
              </a:rPr>
              <a:t>JIJ</a:t>
            </a:r>
            <a:r>
              <a:rPr lang="nl-NL" sz="8800" b="1" dirty="0">
                <a:solidFill>
                  <a:schemeClr val="accent1">
                    <a:lumMod val="60000"/>
                    <a:lumOff val="40000"/>
                  </a:schemeClr>
                </a:solidFill>
              </a:rPr>
              <a:t> DOEN?</a:t>
            </a:r>
            <a:endParaRPr lang="nl-NL" sz="8800" b="1" dirty="0">
              <a:solidFill>
                <a:schemeClr val="accent4">
                  <a:lumMod val="75000"/>
                </a:schemeClr>
              </a:solidFill>
            </a:endParaRPr>
          </a:p>
        </p:txBody>
      </p:sp>
      <p:sp>
        <p:nvSpPr>
          <p:cNvPr id="2" name="Tijdelijke aanduiding voor dianummer 1">
            <a:extLst>
              <a:ext uri="{FF2B5EF4-FFF2-40B4-BE49-F238E27FC236}">
                <a16:creationId xmlns:a16="http://schemas.microsoft.com/office/drawing/2014/main" id="{47BB033B-D6E7-0111-76C3-214E8E6F3306}"/>
              </a:ext>
            </a:extLst>
          </p:cNvPr>
          <p:cNvSpPr>
            <a:spLocks noGrp="1"/>
          </p:cNvSpPr>
          <p:nvPr>
            <p:ph type="sldNum" sz="quarter" idx="12"/>
          </p:nvPr>
        </p:nvSpPr>
        <p:spPr/>
        <p:txBody>
          <a:bodyPr/>
          <a:lstStyle/>
          <a:p>
            <a:fld id="{2B764824-DA7D-43F9-A240-C68B6904EAD2}" type="slidenum">
              <a:rPr lang="nl-BE" smtClean="0"/>
              <a:t>46</a:t>
            </a:fld>
            <a:endParaRPr lang="nl-BE"/>
          </a:p>
        </p:txBody>
      </p:sp>
    </p:spTree>
    <p:extLst>
      <p:ext uri="{BB962C8B-B14F-4D97-AF65-F5344CB8AC3E}">
        <p14:creationId xmlns:p14="http://schemas.microsoft.com/office/powerpoint/2010/main" val="34528609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89A18-5546-173A-A976-21E817C23395}"/>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A4673764-280F-8F00-B1D0-B60480F4BAB6}"/>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E29471FF-DFF8-E223-4726-B6B7F1024D3B}"/>
              </a:ext>
            </a:extLst>
          </p:cNvPr>
          <p:cNvPicPr>
            <a:picLocks noChangeAspect="1"/>
          </p:cNvPicPr>
          <p:nvPr/>
        </p:nvPicPr>
        <p:blipFill>
          <a:blip r:embed="rId3"/>
          <a:stretch>
            <a:fillRect/>
          </a:stretch>
        </p:blipFill>
        <p:spPr>
          <a:xfrm>
            <a:off x="11256089" y="0"/>
            <a:ext cx="934387" cy="6856718"/>
          </a:xfrm>
          <a:prstGeom prst="rect">
            <a:avLst/>
          </a:prstGeom>
        </p:spPr>
      </p:pic>
      <p:pic>
        <p:nvPicPr>
          <p:cNvPr id="16" name="Afbeelding 15">
            <a:extLst>
              <a:ext uri="{FF2B5EF4-FFF2-40B4-BE49-F238E27FC236}">
                <a16:creationId xmlns:a16="http://schemas.microsoft.com/office/drawing/2014/main" id="{19676B56-F2F6-F89B-984D-7B2BB46A5F08}"/>
              </a:ext>
            </a:extLst>
          </p:cNvPr>
          <p:cNvPicPr>
            <a:picLocks noChangeAspect="1"/>
          </p:cNvPicPr>
          <p:nvPr/>
        </p:nvPicPr>
        <p:blipFill>
          <a:blip r:embed="rId4"/>
          <a:stretch>
            <a:fillRect/>
          </a:stretch>
        </p:blipFill>
        <p:spPr>
          <a:xfrm rot="977303">
            <a:off x="5893591" y="2017291"/>
            <a:ext cx="4298744" cy="4324662"/>
          </a:xfrm>
          <a:prstGeom prst="rect">
            <a:avLst/>
          </a:prstGeom>
        </p:spPr>
      </p:pic>
      <p:sp>
        <p:nvSpPr>
          <p:cNvPr id="17" name="Tekstvak 16">
            <a:extLst>
              <a:ext uri="{FF2B5EF4-FFF2-40B4-BE49-F238E27FC236}">
                <a16:creationId xmlns:a16="http://schemas.microsoft.com/office/drawing/2014/main" id="{7BD73DAA-89F6-3864-E589-9DD60F2700F3}"/>
              </a:ext>
            </a:extLst>
          </p:cNvPr>
          <p:cNvSpPr txBox="1"/>
          <p:nvPr/>
        </p:nvSpPr>
        <p:spPr>
          <a:xfrm rot="20966107">
            <a:off x="73508" y="671642"/>
            <a:ext cx="8304551" cy="3046988"/>
          </a:xfrm>
          <a:prstGeom prst="rect">
            <a:avLst/>
          </a:prstGeom>
          <a:noFill/>
        </p:spPr>
        <p:txBody>
          <a:bodyPr wrap="square" rtlCol="0">
            <a:spAutoFit/>
          </a:bodyPr>
          <a:lstStyle/>
          <a:p>
            <a:pPr algn="ctr"/>
            <a:r>
              <a:rPr lang="nl-NL" sz="4800" b="1" dirty="0">
                <a:solidFill>
                  <a:schemeClr val="accent4">
                    <a:lumMod val="75000"/>
                  </a:schemeClr>
                </a:solidFill>
              </a:rPr>
              <a:t>WELK STEENTJE ZOU </a:t>
            </a:r>
            <a:r>
              <a:rPr lang="nl-NL" sz="4800" b="1" u="sng" dirty="0">
                <a:solidFill>
                  <a:schemeClr val="accent4">
                    <a:lumMod val="75000"/>
                  </a:schemeClr>
                </a:solidFill>
              </a:rPr>
              <a:t>JIJ</a:t>
            </a:r>
            <a:r>
              <a:rPr lang="nl-NL" sz="4800" b="1" dirty="0">
                <a:solidFill>
                  <a:schemeClr val="accent4">
                    <a:lumMod val="75000"/>
                  </a:schemeClr>
                </a:solidFill>
              </a:rPr>
              <a:t> WILLEN VERLEGGEN IN DE STRIJD TEGEN KINDER- EN JONGERENARMOEDE? </a:t>
            </a:r>
          </a:p>
        </p:txBody>
      </p:sp>
      <p:sp>
        <p:nvSpPr>
          <p:cNvPr id="2" name="Tekstvak 1">
            <a:extLst>
              <a:ext uri="{FF2B5EF4-FFF2-40B4-BE49-F238E27FC236}">
                <a16:creationId xmlns:a16="http://schemas.microsoft.com/office/drawing/2014/main" id="{0C87D796-8D83-8C6B-A6D0-4584D40736F1}"/>
              </a:ext>
            </a:extLst>
          </p:cNvPr>
          <p:cNvSpPr txBox="1"/>
          <p:nvPr/>
        </p:nvSpPr>
        <p:spPr>
          <a:xfrm>
            <a:off x="3927423" y="4706911"/>
            <a:ext cx="2533338" cy="830997"/>
          </a:xfrm>
          <a:prstGeom prst="rect">
            <a:avLst/>
          </a:prstGeom>
          <a:noFill/>
        </p:spPr>
        <p:txBody>
          <a:bodyPr wrap="square" rtlCol="0">
            <a:spAutoFit/>
          </a:bodyPr>
          <a:lstStyle/>
          <a:p>
            <a:r>
              <a:rPr lang="nl-NL" sz="4800" b="1" dirty="0">
                <a:solidFill>
                  <a:schemeClr val="accent4">
                    <a:lumMod val="75000"/>
                  </a:schemeClr>
                </a:solidFill>
                <a:latin typeface="Lucida Handwriting" panose="03010101010101010101" pitchFamily="66" charset="0"/>
              </a:rPr>
              <a:t>Noteer</a:t>
            </a:r>
            <a:endParaRPr lang="nl-BE" sz="4800" b="1" dirty="0">
              <a:solidFill>
                <a:schemeClr val="accent4">
                  <a:lumMod val="75000"/>
                </a:schemeClr>
              </a:solidFill>
              <a:latin typeface="Lucida Handwriting" panose="03010101010101010101" pitchFamily="66" charset="0"/>
            </a:endParaRPr>
          </a:p>
        </p:txBody>
      </p:sp>
      <p:sp>
        <p:nvSpPr>
          <p:cNvPr id="3" name="Tijdelijke aanduiding voor dianummer 2">
            <a:extLst>
              <a:ext uri="{FF2B5EF4-FFF2-40B4-BE49-F238E27FC236}">
                <a16:creationId xmlns:a16="http://schemas.microsoft.com/office/drawing/2014/main" id="{17BAE842-CE10-807C-7FB2-4F5E2C10CFF5}"/>
              </a:ext>
            </a:extLst>
          </p:cNvPr>
          <p:cNvSpPr>
            <a:spLocks noGrp="1"/>
          </p:cNvSpPr>
          <p:nvPr>
            <p:ph type="sldNum" sz="quarter" idx="12"/>
          </p:nvPr>
        </p:nvSpPr>
        <p:spPr/>
        <p:txBody>
          <a:bodyPr/>
          <a:lstStyle/>
          <a:p>
            <a:fld id="{2B764824-DA7D-43F9-A240-C68B6904EAD2}" type="slidenum">
              <a:rPr lang="nl-BE" smtClean="0"/>
              <a:t>47</a:t>
            </a:fld>
            <a:endParaRPr lang="nl-BE"/>
          </a:p>
        </p:txBody>
      </p:sp>
    </p:spTree>
    <p:extLst>
      <p:ext uri="{BB962C8B-B14F-4D97-AF65-F5344CB8AC3E}">
        <p14:creationId xmlns:p14="http://schemas.microsoft.com/office/powerpoint/2010/main" val="3499331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954E8-48E2-5FBC-7323-0216AF3AAC84}"/>
            </a:ext>
          </a:extLst>
        </p:cNvPr>
        <p:cNvGrpSpPr/>
        <p:nvPr/>
      </p:nvGrpSpPr>
      <p:grpSpPr>
        <a:xfrm>
          <a:off x="0" y="0"/>
          <a:ext cx="0" cy="0"/>
          <a:chOff x="0" y="0"/>
          <a:chExt cx="0" cy="0"/>
        </a:xfrm>
      </p:grpSpPr>
      <p:pic>
        <p:nvPicPr>
          <p:cNvPr id="4" name="Picture 2" descr="Afbeelding met persoon, zwart-wit, peuter, Menselijk gezicht&#10;&#10;Door AI gegenereerde inhoud is mogelijk onjuist.">
            <a:extLst>
              <a:ext uri="{FF2B5EF4-FFF2-40B4-BE49-F238E27FC236}">
                <a16:creationId xmlns:a16="http://schemas.microsoft.com/office/drawing/2014/main" id="{3C00803A-4075-2C99-7A95-B9EE3747878E}"/>
              </a:ext>
            </a:extLst>
          </p:cNvPr>
          <p:cNvPicPr>
            <a:picLocks noGrp="1" noChangeAspect="1" noChangeArrowheads="1"/>
          </p:cNvPicPr>
          <p:nvPr>
            <p:ph idx="1"/>
          </p:nvPr>
        </p:nvPicPr>
        <p:blipFill>
          <a:blip r:embed="rId2">
            <a:alphaModFix amt="22000"/>
            <a:extLst>
              <a:ext uri="{28A0092B-C50C-407E-A947-70E740481C1C}">
                <a14:useLocalDpi xmlns:a14="http://schemas.microsoft.com/office/drawing/2010/main" val="0"/>
              </a:ext>
            </a:extLst>
          </a:blip>
          <a:srcRect t="14118" b="63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CDAAE43D-C765-9670-96D0-40C621D47901}"/>
              </a:ext>
            </a:extLst>
          </p:cNvPr>
          <p:cNvPicPr>
            <a:picLocks noChangeAspect="1"/>
          </p:cNvPicPr>
          <p:nvPr/>
        </p:nvPicPr>
        <p:blipFill>
          <a:blip r:embed="rId3"/>
          <a:stretch>
            <a:fillRect/>
          </a:stretch>
        </p:blipFill>
        <p:spPr>
          <a:xfrm>
            <a:off x="11256089" y="0"/>
            <a:ext cx="934387" cy="6856718"/>
          </a:xfrm>
          <a:prstGeom prst="rect">
            <a:avLst/>
          </a:prstGeom>
        </p:spPr>
      </p:pic>
      <p:pic>
        <p:nvPicPr>
          <p:cNvPr id="16" name="Afbeelding 15">
            <a:extLst>
              <a:ext uri="{FF2B5EF4-FFF2-40B4-BE49-F238E27FC236}">
                <a16:creationId xmlns:a16="http://schemas.microsoft.com/office/drawing/2014/main" id="{81A215E3-3127-000C-6E2F-E6530D9E2AAE}"/>
              </a:ext>
            </a:extLst>
          </p:cNvPr>
          <p:cNvPicPr>
            <a:picLocks noChangeAspect="1"/>
          </p:cNvPicPr>
          <p:nvPr/>
        </p:nvPicPr>
        <p:blipFill>
          <a:blip r:embed="rId4"/>
          <a:stretch>
            <a:fillRect/>
          </a:stretch>
        </p:blipFill>
        <p:spPr>
          <a:xfrm rot="977303">
            <a:off x="5893591" y="2017291"/>
            <a:ext cx="4298744" cy="4324662"/>
          </a:xfrm>
          <a:prstGeom prst="rect">
            <a:avLst/>
          </a:prstGeom>
        </p:spPr>
      </p:pic>
      <p:sp>
        <p:nvSpPr>
          <p:cNvPr id="17" name="Tekstvak 16">
            <a:extLst>
              <a:ext uri="{FF2B5EF4-FFF2-40B4-BE49-F238E27FC236}">
                <a16:creationId xmlns:a16="http://schemas.microsoft.com/office/drawing/2014/main" id="{9A84DFAA-3798-0A62-E69E-6FD86162F360}"/>
              </a:ext>
            </a:extLst>
          </p:cNvPr>
          <p:cNvSpPr txBox="1"/>
          <p:nvPr/>
        </p:nvSpPr>
        <p:spPr>
          <a:xfrm rot="20966107">
            <a:off x="66519" y="1394679"/>
            <a:ext cx="9129078" cy="1569660"/>
          </a:xfrm>
          <a:prstGeom prst="rect">
            <a:avLst/>
          </a:prstGeom>
          <a:noFill/>
        </p:spPr>
        <p:txBody>
          <a:bodyPr wrap="square" rtlCol="0">
            <a:spAutoFit/>
          </a:bodyPr>
          <a:lstStyle/>
          <a:p>
            <a:pPr algn="ctr"/>
            <a:r>
              <a:rPr lang="nl-NL" sz="4800" b="1" dirty="0">
                <a:solidFill>
                  <a:schemeClr val="accent4">
                    <a:lumMod val="75000"/>
                  </a:schemeClr>
                </a:solidFill>
              </a:rPr>
              <a:t>IS JOUW VRAAG OVER ARMOEDE BEANTWOORD?</a:t>
            </a:r>
          </a:p>
        </p:txBody>
      </p:sp>
      <p:sp>
        <p:nvSpPr>
          <p:cNvPr id="2" name="Tekstvak 1">
            <a:extLst>
              <a:ext uri="{FF2B5EF4-FFF2-40B4-BE49-F238E27FC236}">
                <a16:creationId xmlns:a16="http://schemas.microsoft.com/office/drawing/2014/main" id="{289DA38E-5ECB-9D4D-A002-97B9ACB79388}"/>
              </a:ext>
            </a:extLst>
          </p:cNvPr>
          <p:cNvSpPr txBox="1"/>
          <p:nvPr/>
        </p:nvSpPr>
        <p:spPr>
          <a:xfrm>
            <a:off x="3927422" y="4706911"/>
            <a:ext cx="3717562" cy="830997"/>
          </a:xfrm>
          <a:prstGeom prst="rect">
            <a:avLst/>
          </a:prstGeom>
          <a:noFill/>
        </p:spPr>
        <p:txBody>
          <a:bodyPr wrap="square" rtlCol="0">
            <a:spAutoFit/>
          </a:bodyPr>
          <a:lstStyle/>
          <a:p>
            <a:r>
              <a:rPr lang="nl-NL" sz="4800" b="1" dirty="0">
                <a:solidFill>
                  <a:schemeClr val="accent4">
                    <a:lumMod val="75000"/>
                  </a:schemeClr>
                </a:solidFill>
                <a:latin typeface="Lucida Handwriting" panose="03010101010101010101" pitchFamily="66" charset="0"/>
              </a:rPr>
              <a:t>Reflecteer</a:t>
            </a:r>
            <a:endParaRPr lang="nl-BE" sz="4800" b="1" dirty="0">
              <a:solidFill>
                <a:schemeClr val="accent4">
                  <a:lumMod val="75000"/>
                </a:schemeClr>
              </a:solidFill>
              <a:latin typeface="Lucida Handwriting" panose="03010101010101010101" pitchFamily="66" charset="0"/>
            </a:endParaRPr>
          </a:p>
        </p:txBody>
      </p:sp>
      <p:sp>
        <p:nvSpPr>
          <p:cNvPr id="3" name="Tijdelijke aanduiding voor dianummer 2">
            <a:extLst>
              <a:ext uri="{FF2B5EF4-FFF2-40B4-BE49-F238E27FC236}">
                <a16:creationId xmlns:a16="http://schemas.microsoft.com/office/drawing/2014/main" id="{9E9D1C70-155B-FF61-CE73-D6E5B1469402}"/>
              </a:ext>
            </a:extLst>
          </p:cNvPr>
          <p:cNvSpPr>
            <a:spLocks noGrp="1"/>
          </p:cNvSpPr>
          <p:nvPr>
            <p:ph type="sldNum" sz="quarter" idx="12"/>
          </p:nvPr>
        </p:nvSpPr>
        <p:spPr/>
        <p:txBody>
          <a:bodyPr/>
          <a:lstStyle/>
          <a:p>
            <a:fld id="{2B764824-DA7D-43F9-A240-C68B6904EAD2}" type="slidenum">
              <a:rPr lang="nl-BE" smtClean="0"/>
              <a:t>48</a:t>
            </a:fld>
            <a:endParaRPr lang="nl-BE"/>
          </a:p>
        </p:txBody>
      </p:sp>
    </p:spTree>
    <p:extLst>
      <p:ext uri="{BB962C8B-B14F-4D97-AF65-F5344CB8AC3E}">
        <p14:creationId xmlns:p14="http://schemas.microsoft.com/office/powerpoint/2010/main" val="26175580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Afbeelding 4" descr="Afbeelding met tekst, Menselijk gezicht, jongen, persoon&#10;&#10;Door AI gegenereerde inhoud is mogelijk onjuist.">
            <a:extLst>
              <a:ext uri="{FF2B5EF4-FFF2-40B4-BE49-F238E27FC236}">
                <a16:creationId xmlns:a16="http://schemas.microsoft.com/office/drawing/2014/main" id="{57692EC0-5B18-387B-7BBD-D82B4C2171BA}"/>
              </a:ext>
            </a:extLst>
          </p:cNvPr>
          <p:cNvPicPr>
            <a:picLocks noChangeAspect="1"/>
          </p:cNvPicPr>
          <p:nvPr/>
        </p:nvPicPr>
        <p:blipFill>
          <a:blip r:embed="rId2"/>
          <a:srcRect r="872" b="1"/>
          <a:stretch>
            <a:fillRect/>
          </a:stretch>
        </p:blipFill>
        <p:spPr>
          <a:xfrm>
            <a:off x="20" y="1282"/>
            <a:ext cx="12191980" cy="6856718"/>
          </a:xfrm>
          <a:prstGeom prst="rect">
            <a:avLst/>
          </a:prstGeom>
        </p:spPr>
      </p:pic>
      <p:pic>
        <p:nvPicPr>
          <p:cNvPr id="7" name="Afbeelding 6">
            <a:extLst>
              <a:ext uri="{FF2B5EF4-FFF2-40B4-BE49-F238E27FC236}">
                <a16:creationId xmlns:a16="http://schemas.microsoft.com/office/drawing/2014/main" id="{978C595E-984D-AE57-2729-DEEED16D4042}"/>
              </a:ext>
            </a:extLst>
          </p:cNvPr>
          <p:cNvPicPr>
            <a:picLocks noChangeAspect="1"/>
          </p:cNvPicPr>
          <p:nvPr/>
        </p:nvPicPr>
        <p:blipFill>
          <a:blip r:embed="rId3"/>
          <a:stretch>
            <a:fillRect/>
          </a:stretch>
        </p:blipFill>
        <p:spPr>
          <a:xfrm>
            <a:off x="149589" y="3717561"/>
            <a:ext cx="4882918" cy="2431026"/>
          </a:xfrm>
          <a:prstGeom prst="rect">
            <a:avLst/>
          </a:prstGeom>
        </p:spPr>
      </p:pic>
      <p:sp>
        <p:nvSpPr>
          <p:cNvPr id="2" name="Tijdelijke aanduiding voor dianummer 1">
            <a:extLst>
              <a:ext uri="{FF2B5EF4-FFF2-40B4-BE49-F238E27FC236}">
                <a16:creationId xmlns:a16="http://schemas.microsoft.com/office/drawing/2014/main" id="{83E9696F-EAB1-3CCF-EA17-F746FAC33475}"/>
              </a:ext>
            </a:extLst>
          </p:cNvPr>
          <p:cNvSpPr>
            <a:spLocks noGrp="1"/>
          </p:cNvSpPr>
          <p:nvPr>
            <p:ph type="sldNum" sz="quarter" idx="12"/>
          </p:nvPr>
        </p:nvSpPr>
        <p:spPr/>
        <p:txBody>
          <a:bodyPr/>
          <a:lstStyle/>
          <a:p>
            <a:fld id="{2B764824-DA7D-43F9-A240-C68B6904EAD2}" type="slidenum">
              <a:rPr lang="nl-BE" smtClean="0"/>
              <a:t>49</a:t>
            </a:fld>
            <a:endParaRPr lang="nl-BE"/>
          </a:p>
        </p:txBody>
      </p:sp>
    </p:spTree>
    <p:extLst>
      <p:ext uri="{BB962C8B-B14F-4D97-AF65-F5344CB8AC3E}">
        <p14:creationId xmlns:p14="http://schemas.microsoft.com/office/powerpoint/2010/main" val="34197786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1110</TotalTime>
  <Words>980</Words>
  <Application>Microsoft Office PowerPoint</Application>
  <PresentationFormat>Breedbeeld</PresentationFormat>
  <Paragraphs>207</Paragraphs>
  <Slides>49</Slides>
  <Notes>1</Notes>
  <HiddenSlides>0</HiddenSlides>
  <MMClips>2</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49</vt:i4>
      </vt:variant>
    </vt:vector>
  </HeadingPairs>
  <TitlesOfParts>
    <vt:vector size="55" baseType="lpstr">
      <vt:lpstr>Aptos</vt:lpstr>
      <vt:lpstr>Aptos Display</vt:lpstr>
      <vt:lpstr>Arial</vt:lpstr>
      <vt:lpstr>Calibri</vt:lpstr>
      <vt:lpstr>Lucida Handwriting</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Van Couwenberghe</dc:creator>
  <cp:lastModifiedBy>Mark Van Couwenberghe</cp:lastModifiedBy>
  <cp:revision>62</cp:revision>
  <dcterms:created xsi:type="dcterms:W3CDTF">2025-12-25T10:03:21Z</dcterms:created>
  <dcterms:modified xsi:type="dcterms:W3CDTF">2026-01-19T11:53:09Z</dcterms:modified>
</cp:coreProperties>
</file>